
<file path=[Content_Types].xml><?xml version="1.0" encoding="utf-8"?>
<Types xmlns="http://schemas.openxmlformats.org/package/2006/content-types">
  <Default Extension="png" ContentType="image/png"/>
  <Default Extension="jpg&amp;ehk=B3W2DhhtWoLoBQl6k77oZg&amp;r=0&amp;pid=OfficeInsert" ContentType="image/jpeg"/>
  <Default Extension="jpg&amp;ehk=6wA5YFVEGDlVo7sJnl130g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png&amp;ehk=MdHofbL0k7UQXTdLxYURuA&amp;r=0&amp;pid=OfficeInsert" ContentType="image/png"/>
  <Default Extension="gif" ContentType="image/gif"/>
  <Default Extension="jpg&amp;ehk=QTwspGnQLGMBDbqSyLEkbw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  <p:sldId id="269" r:id="rId3"/>
    <p:sldId id="274" r:id="rId4"/>
    <p:sldId id="270" r:id="rId5"/>
    <p:sldId id="275" r:id="rId6"/>
    <p:sldId id="271" r:id="rId7"/>
    <p:sldId id="276" r:id="rId8"/>
    <p:sldId id="272" r:id="rId9"/>
    <p:sldId id="277" r:id="rId10"/>
    <p:sldId id="273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82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52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66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83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81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8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7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185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05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1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C90D6-80D1-4C74-85C2-79D63AE77FC6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E30204-FFA8-4DC1-AE3C-78BF743F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aobabe.wordpress.com/prayers-mantras-and-the-collective-action/" TargetMode="External"/><Relationship Id="rId2" Type="http://schemas.openxmlformats.org/officeDocument/2006/relationships/image" Target="../media/image5.jpg&amp;ehk=6wA5YFVEGDlVo7sJnl130g&amp;r=0&amp;pid=OfficeInsert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kim@sbc.net" TargetMode="External"/><Relationship Id="rId2" Type="http://schemas.openxmlformats.org/officeDocument/2006/relationships/hyperlink" Target="http://asianbaptist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&amp;ehk=MdHofbL0k7UQXTdLxYURuA&amp;r=0&amp;pid=OfficeInsert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&amp;ehk=B3W2DhhtWoLoBQl6k77oZg&amp;r=0&amp;pid=OfficeInsert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inionsandexpressions.wordpress.com/2012/04/11/%e0%a4%a8%e0%a5%8c%e0%a4%95%e0%a4%b0%e0%a5%80-%e0%a4%95%e0%a5%80-%e0%a4%a4%e0%a4%b2%e0%a4%ac%e0%a4%97%e0%a4%be%e0%a4%b0/" TargetMode="External"/><Relationship Id="rId2" Type="http://schemas.openxmlformats.org/officeDocument/2006/relationships/image" Target="../media/image3.jpg&amp;ehk=QTwspGnQLGMBDbqSyLEkbw&amp;r=0&amp;pid=OfficeInsert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732" y="1447800"/>
            <a:ext cx="8520968" cy="1946031"/>
          </a:xfrm>
        </p:spPr>
        <p:txBody>
          <a:bodyPr>
            <a:normAutofit/>
          </a:bodyPr>
          <a:lstStyle/>
          <a:p>
            <a:r>
              <a:rPr lang="en-US" sz="4000" dirty="0"/>
              <a:t>How To Transform Our Culture For Church 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154989"/>
          </a:xfrm>
        </p:spPr>
        <p:txBody>
          <a:bodyPr>
            <a:normAutofit/>
          </a:bodyPr>
          <a:lstStyle/>
          <a:p>
            <a:r>
              <a:rPr lang="en-US" dirty="0"/>
              <a:t>Dr. Paul Kim</a:t>
            </a:r>
          </a:p>
          <a:p>
            <a:endParaRPr lang="en-US" dirty="0"/>
          </a:p>
          <a:p>
            <a:r>
              <a:rPr lang="en-US" dirty="0"/>
              <a:t>Asian-American Relations Consultant</a:t>
            </a:r>
          </a:p>
          <a:p>
            <a:r>
              <a:rPr lang="en-US" dirty="0"/>
              <a:t>Executive Committee, SBC </a:t>
            </a:r>
          </a:p>
        </p:txBody>
      </p:sp>
    </p:spTree>
    <p:extLst>
      <p:ext uri="{BB962C8B-B14F-4D97-AF65-F5344CB8AC3E}">
        <p14:creationId xmlns:p14="http://schemas.microsoft.com/office/powerpoint/2010/main" val="76031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069-4A42-4E10-811C-46646EB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2C1-9D83-4874-868B-91B4E7AE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our community </a:t>
            </a:r>
          </a:p>
          <a:p>
            <a:r>
              <a:rPr lang="en-US" dirty="0"/>
              <a:t>Know our people in the church </a:t>
            </a:r>
          </a:p>
          <a:p>
            <a:r>
              <a:rPr lang="en-US" dirty="0"/>
              <a:t>Know our culture in our people</a:t>
            </a:r>
          </a:p>
          <a:p>
            <a:r>
              <a:rPr lang="en-US" dirty="0"/>
              <a:t>Know God's strategy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Know God's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0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2F10-E919-41C8-BF73-9389C796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Know God’s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B530-CD6E-49E6-8BEA-31F4E30A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840288" cy="4876800"/>
          </a:xfrm>
        </p:spPr>
        <p:txBody>
          <a:bodyPr>
            <a:normAutofit/>
          </a:bodyPr>
          <a:lstStyle/>
          <a:p>
            <a:r>
              <a:rPr lang="en-US" dirty="0"/>
              <a:t>Ask for God's unlimited power to work through God's people for church growth</a:t>
            </a:r>
          </a:p>
          <a:p>
            <a:r>
              <a:rPr lang="en-US" dirty="0"/>
              <a:t>Experience God in our daily walk of life from God's point of view</a:t>
            </a:r>
          </a:p>
          <a:p>
            <a:r>
              <a:rPr lang="en-US" dirty="0"/>
              <a:t>Share our faith to lead lost people to know Christ as one's personal Lord &amp; Savior</a:t>
            </a:r>
          </a:p>
          <a:p>
            <a:r>
              <a:rPr lang="en-US" dirty="0"/>
              <a:t>Participate in our local church's ministries to impact our community </a:t>
            </a:r>
          </a:p>
          <a:p>
            <a:r>
              <a:rPr lang="en-US" dirty="0"/>
              <a:t>Be obedient to the Great Commission through our local church to build stronger cooperation in SBC to transform our generation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98BFC3-B216-4A34-830A-8384A38F7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0049" y="2133600"/>
            <a:ext cx="4071264" cy="220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0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Webpage: </a:t>
            </a:r>
            <a:r>
              <a:rPr lang="en-US" dirty="0">
                <a:hlinkClick r:id="rId2"/>
              </a:rPr>
              <a:t>asianbaptists.org</a:t>
            </a:r>
            <a:endParaRPr lang="en-US" dirty="0"/>
          </a:p>
          <a:p>
            <a:r>
              <a:rPr lang="en-US" dirty="0"/>
              <a:t>Dr. Paul Kim</a:t>
            </a:r>
            <a:br>
              <a:rPr lang="en-US" dirty="0"/>
            </a:br>
            <a:r>
              <a:rPr lang="en-US" dirty="0"/>
              <a:t>Asian-American Relations Consultant </a:t>
            </a:r>
            <a:br>
              <a:rPr lang="en-US" dirty="0"/>
            </a:br>
            <a:r>
              <a:rPr lang="en-US" dirty="0"/>
              <a:t>Executive Committee, SBC </a:t>
            </a:r>
          </a:p>
          <a:p>
            <a:r>
              <a:rPr lang="en-US" dirty="0"/>
              <a:t>E-mail: </a:t>
            </a:r>
            <a:r>
              <a:rPr lang="en-US" dirty="0">
                <a:hlinkClick r:id="rId3"/>
              </a:rPr>
              <a:t>pkim@sbc.net</a:t>
            </a:r>
            <a:br>
              <a:rPr lang="en-US" dirty="0"/>
            </a:br>
            <a:r>
              <a:rPr lang="en-US" dirty="0"/>
              <a:t>617-877-1930 (M)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4034" t="41899" r="48685" b="44430"/>
          <a:stretch/>
        </p:blipFill>
        <p:spPr>
          <a:xfrm>
            <a:off x="2589212" y="4553335"/>
            <a:ext cx="5313817" cy="164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9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069-4A42-4E10-811C-46646EB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2C1-9D83-4874-868B-91B4E7AE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Know our community </a:t>
            </a:r>
          </a:p>
          <a:p>
            <a:r>
              <a:rPr lang="en-US" dirty="0"/>
              <a:t>Know our people in the church </a:t>
            </a:r>
          </a:p>
          <a:p>
            <a:r>
              <a:rPr lang="en-US" dirty="0"/>
              <a:t>Know our culture in our people</a:t>
            </a:r>
          </a:p>
          <a:p>
            <a:r>
              <a:rPr lang="en-US" dirty="0"/>
              <a:t>Know God's strategy</a:t>
            </a:r>
          </a:p>
          <a:p>
            <a:r>
              <a:rPr lang="en-US" dirty="0"/>
              <a:t>Know God's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6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4336-7E57-4113-A100-D7A18C68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Know Our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1D8E-7B38-4229-8481-479D92B87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211638" cy="3777622"/>
          </a:xfrm>
        </p:spPr>
        <p:txBody>
          <a:bodyPr/>
          <a:lstStyle/>
          <a:p>
            <a:r>
              <a:rPr lang="en-US" dirty="0"/>
              <a:t>Engage in our local government </a:t>
            </a:r>
          </a:p>
          <a:p>
            <a:r>
              <a:rPr lang="en-US" dirty="0"/>
              <a:t>Contact our business owners</a:t>
            </a:r>
          </a:p>
          <a:p>
            <a:r>
              <a:rPr lang="en-US" dirty="0"/>
              <a:t>Involve in school activities </a:t>
            </a:r>
          </a:p>
          <a:p>
            <a:r>
              <a:rPr lang="en-US" dirty="0"/>
              <a:t>Reaching out to social services </a:t>
            </a:r>
          </a:p>
          <a:p>
            <a:r>
              <a:rPr lang="en-US" dirty="0"/>
              <a:t>Work with religious organizations 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DFA987-7C49-4DC2-8395-50AE7C0E0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31" y="4022411"/>
            <a:ext cx="7670769" cy="251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2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069-4A42-4E10-811C-46646EB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2C1-9D83-4874-868B-91B4E7AE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our community 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 our people in the church </a:t>
            </a:r>
          </a:p>
          <a:p>
            <a:r>
              <a:rPr lang="en-US" dirty="0"/>
              <a:t>Know our culture in our people</a:t>
            </a:r>
          </a:p>
          <a:p>
            <a:r>
              <a:rPr lang="en-US" dirty="0"/>
              <a:t>Know God's strategy</a:t>
            </a:r>
          </a:p>
          <a:p>
            <a:r>
              <a:rPr lang="en-US" dirty="0"/>
              <a:t>Know God's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8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95C7-6B6E-49E4-92C8-96E34AB0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 Our People In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A3C73-7F7A-4991-9FB4-E58B639E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4471345" cy="3777622"/>
          </a:xfrm>
        </p:spPr>
        <p:txBody>
          <a:bodyPr/>
          <a:lstStyle/>
          <a:p>
            <a:r>
              <a:rPr lang="en-US" dirty="0"/>
              <a:t>Love our church family members, esp. children and youth</a:t>
            </a:r>
          </a:p>
          <a:p>
            <a:r>
              <a:rPr lang="en-US" dirty="0"/>
              <a:t>Show our concerns of their workplaces</a:t>
            </a:r>
          </a:p>
          <a:p>
            <a:r>
              <a:rPr lang="en-US" dirty="0"/>
              <a:t>Pray for their needs to be met </a:t>
            </a:r>
          </a:p>
          <a:p>
            <a:r>
              <a:rPr lang="en-US" dirty="0"/>
              <a:t>Help their spiritual growth </a:t>
            </a:r>
          </a:p>
          <a:p>
            <a:r>
              <a:rPr lang="en-US" dirty="0"/>
              <a:t>Encourage their talents for leadership development 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B828B7-AC5D-4DFF-8994-0277E8409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070" y="2133600"/>
            <a:ext cx="395478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2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069-4A42-4E10-811C-46646EB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2C1-9D83-4874-868B-91B4E7AE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our community </a:t>
            </a:r>
          </a:p>
          <a:p>
            <a:r>
              <a:rPr lang="en-US" dirty="0"/>
              <a:t>Know our people in the church </a:t>
            </a:r>
          </a:p>
          <a:p>
            <a:r>
              <a:rPr lang="en-US" dirty="0">
                <a:solidFill>
                  <a:srgbClr val="00B0F0"/>
                </a:solidFill>
              </a:rPr>
              <a:t>Know our culture in our people</a:t>
            </a:r>
          </a:p>
          <a:p>
            <a:r>
              <a:rPr lang="en-US" dirty="0"/>
              <a:t>Know God's strategy</a:t>
            </a:r>
          </a:p>
          <a:p>
            <a:r>
              <a:rPr lang="en-US" dirty="0"/>
              <a:t>Know God's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6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68CF-EFBF-40DC-A5B9-9594E051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Know Our Culture In Our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2A12-E8B1-405B-85EB-73FF4C68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599"/>
            <a:ext cx="5628813" cy="4581525"/>
          </a:xfrm>
        </p:spPr>
        <p:txBody>
          <a:bodyPr>
            <a:normAutofit/>
          </a:bodyPr>
          <a:lstStyle/>
          <a:p>
            <a:r>
              <a:rPr lang="en-US" dirty="0"/>
              <a:t>Talk to our children for their school</a:t>
            </a:r>
          </a:p>
          <a:p>
            <a:r>
              <a:rPr lang="en-US" dirty="0"/>
              <a:t>Listen to our youth's inner cries &amp; struggles for their dreams</a:t>
            </a:r>
          </a:p>
          <a:p>
            <a:r>
              <a:rPr lang="en-US" dirty="0"/>
              <a:t>Spend time with college students to learn their stress, relationships, future directions... </a:t>
            </a:r>
          </a:p>
          <a:p>
            <a:r>
              <a:rPr lang="en-US" dirty="0"/>
              <a:t>Help singles for jobs &amp; marriage in biblical counseling </a:t>
            </a:r>
          </a:p>
          <a:p>
            <a:r>
              <a:rPr lang="en-US" dirty="0"/>
              <a:t>Encourage married couples in their family life, esp., their children, jobs, aging parents...</a:t>
            </a:r>
          </a:p>
          <a:p>
            <a:r>
              <a:rPr lang="en-US" dirty="0"/>
              <a:t>Provide needs of our seniors &amp; their life in retirement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03711A-0052-4C2B-84E1-C3C18C639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27985" y="2133601"/>
            <a:ext cx="3288712" cy="328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9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069-4A42-4E10-811C-46646EB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2C1-9D83-4874-868B-91B4E7AE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our community </a:t>
            </a:r>
          </a:p>
          <a:p>
            <a:r>
              <a:rPr lang="en-US" dirty="0"/>
              <a:t>Know our people in the church </a:t>
            </a:r>
          </a:p>
          <a:p>
            <a:r>
              <a:rPr lang="en-US" dirty="0"/>
              <a:t>Know our culture in our people</a:t>
            </a:r>
          </a:p>
          <a:p>
            <a:r>
              <a:rPr lang="en-US" dirty="0">
                <a:solidFill>
                  <a:srgbClr val="00B050"/>
                </a:solidFill>
              </a:rPr>
              <a:t>Know God's strategy</a:t>
            </a:r>
          </a:p>
          <a:p>
            <a:r>
              <a:rPr lang="en-US" dirty="0"/>
              <a:t>Know God's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8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AC15-E628-4AB6-9408-17830C6B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Know God’s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17FC-173A-43BD-9AC8-6F5D78308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6285"/>
            <a:ext cx="5009567" cy="5008340"/>
          </a:xfrm>
        </p:spPr>
        <p:txBody>
          <a:bodyPr/>
          <a:lstStyle/>
          <a:p>
            <a:r>
              <a:rPr lang="en-US" dirty="0"/>
              <a:t>Study the biblical worldview how to transform our culture and community </a:t>
            </a:r>
          </a:p>
          <a:p>
            <a:r>
              <a:rPr lang="en-US" dirty="0"/>
              <a:t>Implement God's wisdom in the biblical time to transform our 21st century issues</a:t>
            </a:r>
          </a:p>
          <a:p>
            <a:r>
              <a:rPr lang="en-US" dirty="0"/>
              <a:t>Examine the biblical principles how the Jerusalem Church grew in the Book of Acts </a:t>
            </a:r>
          </a:p>
          <a:p>
            <a:r>
              <a:rPr lang="en-US" dirty="0"/>
              <a:t>Learn what God's strategy was in life of Apostle Paul to transform the Roman Empire </a:t>
            </a:r>
          </a:p>
          <a:p>
            <a:r>
              <a:rPr lang="en-US" dirty="0"/>
              <a:t>Believe that God is at work to transform our ministries through His church </a:t>
            </a:r>
          </a:p>
          <a:p>
            <a:endParaRPr lang="en-US" dirty="0"/>
          </a:p>
        </p:txBody>
      </p:sp>
      <p:pic>
        <p:nvPicPr>
          <p:cNvPr id="8" name="Picture 7" descr="From where does the tradition come that Mary rode on a donkey to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710" y="1701478"/>
            <a:ext cx="3989920" cy="328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240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188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How To Transform Our Culture For Church Growth</vt:lpstr>
      <vt:lpstr>Overview</vt:lpstr>
      <vt:lpstr>Know Our Community</vt:lpstr>
      <vt:lpstr>Overview</vt:lpstr>
      <vt:lpstr>Know Our People In The Church</vt:lpstr>
      <vt:lpstr>Overview</vt:lpstr>
      <vt:lpstr>Know Our Culture In Our People</vt:lpstr>
      <vt:lpstr>Overview</vt:lpstr>
      <vt:lpstr>Know God’s Strategy</vt:lpstr>
      <vt:lpstr>Overview</vt:lpstr>
      <vt:lpstr>Know God’s Power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PLANTING &amp; CHURCH GROWTH</dc:title>
  <dc:creator>Hendrata Dharmawan</dc:creator>
  <cp:lastModifiedBy>Paul Kim</cp:lastModifiedBy>
  <cp:revision>240</cp:revision>
  <dcterms:created xsi:type="dcterms:W3CDTF">2016-10-09T13:59:12Z</dcterms:created>
  <dcterms:modified xsi:type="dcterms:W3CDTF">2017-07-29T15:40:07Z</dcterms:modified>
</cp:coreProperties>
</file>