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  <p:sldMasterId id="2147484009" r:id="rId2"/>
  </p:sld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9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7665A-AF23-43C3-9C25-30AE47499EAF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F2E312-AAE3-4DEE-85C5-3C6CFFA8C4A5}">
      <dgm:prSet/>
      <dgm:spPr/>
      <dgm:t>
        <a:bodyPr/>
        <a:lstStyle/>
        <a:p>
          <a:r>
            <a:rPr lang="en-US"/>
            <a:t>Unreached People Groups</a:t>
          </a:r>
        </a:p>
      </dgm:t>
    </dgm:pt>
    <dgm:pt modelId="{F3E3AED2-7A9E-4670-B039-02FDBA9A35D3}" type="parTrans" cxnId="{7A3CFE1D-BF41-4EEC-9F80-D0C0BC6CFDE2}">
      <dgm:prSet/>
      <dgm:spPr/>
      <dgm:t>
        <a:bodyPr/>
        <a:lstStyle/>
        <a:p>
          <a:endParaRPr lang="en-US"/>
        </a:p>
      </dgm:t>
    </dgm:pt>
    <dgm:pt modelId="{2608DF93-FDB0-4CE0-B0E5-18157B082A29}" type="sibTrans" cxnId="{7A3CFE1D-BF41-4EEC-9F80-D0C0BC6CFDE2}">
      <dgm:prSet/>
      <dgm:spPr/>
      <dgm:t>
        <a:bodyPr/>
        <a:lstStyle/>
        <a:p>
          <a:endParaRPr lang="en-US"/>
        </a:p>
      </dgm:t>
    </dgm:pt>
    <dgm:pt modelId="{B32D4014-F48D-4292-BD3C-4EBC5CCC20F6}">
      <dgm:prSet/>
      <dgm:spPr/>
      <dgm:t>
        <a:bodyPr/>
        <a:lstStyle/>
        <a:p>
          <a:r>
            <a:rPr lang="en-US"/>
            <a:t>Global Mission Field</a:t>
          </a:r>
        </a:p>
      </dgm:t>
    </dgm:pt>
    <dgm:pt modelId="{7EBD399A-DB28-4C57-A343-BC0B65778B0D}" type="parTrans" cxnId="{8D37512E-2239-4A69-AF35-4EEB3B2D05AB}">
      <dgm:prSet/>
      <dgm:spPr/>
      <dgm:t>
        <a:bodyPr/>
        <a:lstStyle/>
        <a:p>
          <a:endParaRPr lang="en-US"/>
        </a:p>
      </dgm:t>
    </dgm:pt>
    <dgm:pt modelId="{B43EFC4F-9395-43D5-BFB0-5A8774F15668}" type="sibTrans" cxnId="{8D37512E-2239-4A69-AF35-4EEB3B2D05AB}">
      <dgm:prSet/>
      <dgm:spPr/>
      <dgm:t>
        <a:bodyPr/>
        <a:lstStyle/>
        <a:p>
          <a:endParaRPr lang="en-US"/>
        </a:p>
      </dgm:t>
    </dgm:pt>
    <dgm:pt modelId="{4AF8D654-D52C-47E9-B5B5-3420723D18DA}">
      <dgm:prSet/>
      <dgm:spPr/>
      <dgm:t>
        <a:bodyPr/>
        <a:lstStyle/>
        <a:p>
          <a:r>
            <a:rPr lang="en-US"/>
            <a:t>Trained in Team Spirit</a:t>
          </a:r>
        </a:p>
      </dgm:t>
    </dgm:pt>
    <dgm:pt modelId="{CCD16801-3189-4910-B041-3A95EECAFA0F}" type="parTrans" cxnId="{6D1856ED-CA2E-4F9C-833C-47FCC8440B5A}">
      <dgm:prSet/>
      <dgm:spPr/>
      <dgm:t>
        <a:bodyPr/>
        <a:lstStyle/>
        <a:p>
          <a:endParaRPr lang="en-US"/>
        </a:p>
      </dgm:t>
    </dgm:pt>
    <dgm:pt modelId="{B2620FB0-C117-4BD3-9E57-F6978A758763}" type="sibTrans" cxnId="{6D1856ED-CA2E-4F9C-833C-47FCC8440B5A}">
      <dgm:prSet/>
      <dgm:spPr/>
      <dgm:t>
        <a:bodyPr/>
        <a:lstStyle/>
        <a:p>
          <a:endParaRPr lang="en-US"/>
        </a:p>
      </dgm:t>
    </dgm:pt>
    <dgm:pt modelId="{BDA7BDC8-17DB-4AF6-98BE-86D0570E71C3}">
      <dgm:prSet/>
      <dgm:spPr/>
      <dgm:t>
        <a:bodyPr/>
        <a:lstStyle/>
        <a:p>
          <a:r>
            <a:rPr lang="en-US"/>
            <a:t>Dedicated for Unity</a:t>
          </a:r>
        </a:p>
      </dgm:t>
    </dgm:pt>
    <dgm:pt modelId="{894102AB-3E4C-433E-9E1D-0BBD6DDF2AB4}" type="parTrans" cxnId="{D4C7566C-B581-4EFE-A47F-E4A37E52F517}">
      <dgm:prSet/>
      <dgm:spPr/>
      <dgm:t>
        <a:bodyPr/>
        <a:lstStyle/>
        <a:p>
          <a:endParaRPr lang="en-US"/>
        </a:p>
      </dgm:t>
    </dgm:pt>
    <dgm:pt modelId="{B5A20A12-A22A-43A1-BF19-183C77401B49}" type="sibTrans" cxnId="{D4C7566C-B581-4EFE-A47F-E4A37E52F517}">
      <dgm:prSet/>
      <dgm:spPr/>
      <dgm:t>
        <a:bodyPr/>
        <a:lstStyle/>
        <a:p>
          <a:endParaRPr lang="en-US"/>
        </a:p>
      </dgm:t>
    </dgm:pt>
    <dgm:pt modelId="{337536F1-E0E9-4D57-B8BF-43683F3D461E}">
      <dgm:prSet/>
      <dgm:spPr/>
      <dgm:t>
        <a:bodyPr/>
        <a:lstStyle/>
        <a:p>
          <a:r>
            <a:rPr lang="en-US"/>
            <a:t>Disciplined to Obey the Leadership</a:t>
          </a:r>
        </a:p>
      </dgm:t>
    </dgm:pt>
    <dgm:pt modelId="{6211F62B-025B-42AF-AE6F-1F036A07FCCE}" type="parTrans" cxnId="{5FC4C11A-FD80-48E8-B7EA-A53326656F4A}">
      <dgm:prSet/>
      <dgm:spPr/>
      <dgm:t>
        <a:bodyPr/>
        <a:lstStyle/>
        <a:p>
          <a:endParaRPr lang="en-US"/>
        </a:p>
      </dgm:t>
    </dgm:pt>
    <dgm:pt modelId="{E568BB4E-BD07-4C9F-958F-B74786259855}" type="sibTrans" cxnId="{5FC4C11A-FD80-48E8-B7EA-A53326656F4A}">
      <dgm:prSet/>
      <dgm:spPr/>
      <dgm:t>
        <a:bodyPr/>
        <a:lstStyle/>
        <a:p>
          <a:endParaRPr lang="en-US"/>
        </a:p>
      </dgm:t>
    </dgm:pt>
    <dgm:pt modelId="{7BC477EE-B474-4D8D-A2B9-7A030A20D287}" type="pres">
      <dgm:prSet presAssocID="{8647665A-AF23-43C3-9C25-30AE47499EAF}" presName="linear" presStyleCnt="0">
        <dgm:presLayoutVars>
          <dgm:dir/>
          <dgm:animLvl val="lvl"/>
          <dgm:resizeHandles val="exact"/>
        </dgm:presLayoutVars>
      </dgm:prSet>
      <dgm:spPr/>
    </dgm:pt>
    <dgm:pt modelId="{C9E196F0-8781-44A4-A677-6C1FE042618F}" type="pres">
      <dgm:prSet presAssocID="{21F2E312-AAE3-4DEE-85C5-3C6CFFA8C4A5}" presName="parentLin" presStyleCnt="0"/>
      <dgm:spPr/>
    </dgm:pt>
    <dgm:pt modelId="{38D2FE12-0733-4D86-B198-7AF809126E14}" type="pres">
      <dgm:prSet presAssocID="{21F2E312-AAE3-4DEE-85C5-3C6CFFA8C4A5}" presName="parentLeftMargin" presStyleLbl="node1" presStyleIdx="0" presStyleCnt="5"/>
      <dgm:spPr/>
    </dgm:pt>
    <dgm:pt modelId="{23F96368-0E7A-4EFF-91AB-71D440C12C37}" type="pres">
      <dgm:prSet presAssocID="{21F2E312-AAE3-4DEE-85C5-3C6CFFA8C4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C3BBC8D-B923-461F-8D3A-26E3093F5EB4}" type="pres">
      <dgm:prSet presAssocID="{21F2E312-AAE3-4DEE-85C5-3C6CFFA8C4A5}" presName="negativeSpace" presStyleCnt="0"/>
      <dgm:spPr/>
    </dgm:pt>
    <dgm:pt modelId="{5CE637AA-3830-43CE-9A56-F00FB30649B5}" type="pres">
      <dgm:prSet presAssocID="{21F2E312-AAE3-4DEE-85C5-3C6CFFA8C4A5}" presName="childText" presStyleLbl="conFgAcc1" presStyleIdx="0" presStyleCnt="5">
        <dgm:presLayoutVars>
          <dgm:bulletEnabled val="1"/>
        </dgm:presLayoutVars>
      </dgm:prSet>
      <dgm:spPr/>
    </dgm:pt>
    <dgm:pt modelId="{23F3B034-3EC7-4339-9103-23BDE0CF6818}" type="pres">
      <dgm:prSet presAssocID="{2608DF93-FDB0-4CE0-B0E5-18157B082A29}" presName="spaceBetweenRectangles" presStyleCnt="0"/>
      <dgm:spPr/>
    </dgm:pt>
    <dgm:pt modelId="{DA682367-94D1-4B0A-832D-8A11F0FE973F}" type="pres">
      <dgm:prSet presAssocID="{B32D4014-F48D-4292-BD3C-4EBC5CCC20F6}" presName="parentLin" presStyleCnt="0"/>
      <dgm:spPr/>
    </dgm:pt>
    <dgm:pt modelId="{D382BCE7-A1AD-4DF4-A5B8-500FE6595366}" type="pres">
      <dgm:prSet presAssocID="{B32D4014-F48D-4292-BD3C-4EBC5CCC20F6}" presName="parentLeftMargin" presStyleLbl="node1" presStyleIdx="0" presStyleCnt="5"/>
      <dgm:spPr/>
    </dgm:pt>
    <dgm:pt modelId="{CDD7BB2E-2078-486E-98AE-2F7182FF5279}" type="pres">
      <dgm:prSet presAssocID="{B32D4014-F48D-4292-BD3C-4EBC5CCC20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3FA87E-B680-43F6-BA87-9D2DF4A73D61}" type="pres">
      <dgm:prSet presAssocID="{B32D4014-F48D-4292-BD3C-4EBC5CCC20F6}" presName="negativeSpace" presStyleCnt="0"/>
      <dgm:spPr/>
    </dgm:pt>
    <dgm:pt modelId="{A2B4E34D-7C14-4E35-AD5C-148C34F4E927}" type="pres">
      <dgm:prSet presAssocID="{B32D4014-F48D-4292-BD3C-4EBC5CCC20F6}" presName="childText" presStyleLbl="conFgAcc1" presStyleIdx="1" presStyleCnt="5">
        <dgm:presLayoutVars>
          <dgm:bulletEnabled val="1"/>
        </dgm:presLayoutVars>
      </dgm:prSet>
      <dgm:spPr/>
    </dgm:pt>
    <dgm:pt modelId="{D5130CFE-A548-4D73-AA91-894D89858592}" type="pres">
      <dgm:prSet presAssocID="{B43EFC4F-9395-43D5-BFB0-5A8774F15668}" presName="spaceBetweenRectangles" presStyleCnt="0"/>
      <dgm:spPr/>
    </dgm:pt>
    <dgm:pt modelId="{DA96B5D9-6904-4FDB-A7B2-C7F298AF7FB8}" type="pres">
      <dgm:prSet presAssocID="{4AF8D654-D52C-47E9-B5B5-3420723D18DA}" presName="parentLin" presStyleCnt="0"/>
      <dgm:spPr/>
    </dgm:pt>
    <dgm:pt modelId="{7F22A6E7-AE19-41E1-8E70-D3E7E27DDB87}" type="pres">
      <dgm:prSet presAssocID="{4AF8D654-D52C-47E9-B5B5-3420723D18DA}" presName="parentLeftMargin" presStyleLbl="node1" presStyleIdx="1" presStyleCnt="5"/>
      <dgm:spPr/>
    </dgm:pt>
    <dgm:pt modelId="{8A692CC4-C8E7-44C2-93F0-46312E26BDFE}" type="pres">
      <dgm:prSet presAssocID="{4AF8D654-D52C-47E9-B5B5-3420723D18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B10085-BCEC-4C23-9B6D-04D7D72DFD71}" type="pres">
      <dgm:prSet presAssocID="{4AF8D654-D52C-47E9-B5B5-3420723D18DA}" presName="negativeSpace" presStyleCnt="0"/>
      <dgm:spPr/>
    </dgm:pt>
    <dgm:pt modelId="{4A50C723-7D25-426B-977D-2FA58B499653}" type="pres">
      <dgm:prSet presAssocID="{4AF8D654-D52C-47E9-B5B5-3420723D18DA}" presName="childText" presStyleLbl="conFgAcc1" presStyleIdx="2" presStyleCnt="5">
        <dgm:presLayoutVars>
          <dgm:bulletEnabled val="1"/>
        </dgm:presLayoutVars>
      </dgm:prSet>
      <dgm:spPr/>
    </dgm:pt>
    <dgm:pt modelId="{A6DFA7E0-C89F-49E4-93F5-0849ADC87F33}" type="pres">
      <dgm:prSet presAssocID="{B2620FB0-C117-4BD3-9E57-F6978A758763}" presName="spaceBetweenRectangles" presStyleCnt="0"/>
      <dgm:spPr/>
    </dgm:pt>
    <dgm:pt modelId="{E24C923D-E172-45CD-9F7D-F875E8F7FB59}" type="pres">
      <dgm:prSet presAssocID="{BDA7BDC8-17DB-4AF6-98BE-86D0570E71C3}" presName="parentLin" presStyleCnt="0"/>
      <dgm:spPr/>
    </dgm:pt>
    <dgm:pt modelId="{9B8F288F-C8B6-4E87-B93C-96A3747EAAC8}" type="pres">
      <dgm:prSet presAssocID="{BDA7BDC8-17DB-4AF6-98BE-86D0570E71C3}" presName="parentLeftMargin" presStyleLbl="node1" presStyleIdx="2" presStyleCnt="5"/>
      <dgm:spPr/>
    </dgm:pt>
    <dgm:pt modelId="{170254EC-6102-4FD8-8C6D-FFAB43C4A8F1}" type="pres">
      <dgm:prSet presAssocID="{BDA7BDC8-17DB-4AF6-98BE-86D0570E71C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069C4E-93BA-466D-86A6-A78200C5BE4B}" type="pres">
      <dgm:prSet presAssocID="{BDA7BDC8-17DB-4AF6-98BE-86D0570E71C3}" presName="negativeSpace" presStyleCnt="0"/>
      <dgm:spPr/>
    </dgm:pt>
    <dgm:pt modelId="{ABFCA373-1073-489C-9E16-BC3DE09646F6}" type="pres">
      <dgm:prSet presAssocID="{BDA7BDC8-17DB-4AF6-98BE-86D0570E71C3}" presName="childText" presStyleLbl="conFgAcc1" presStyleIdx="3" presStyleCnt="5">
        <dgm:presLayoutVars>
          <dgm:bulletEnabled val="1"/>
        </dgm:presLayoutVars>
      </dgm:prSet>
      <dgm:spPr/>
    </dgm:pt>
    <dgm:pt modelId="{223DAD61-83EC-4608-91A5-E16D4A9713C8}" type="pres">
      <dgm:prSet presAssocID="{B5A20A12-A22A-43A1-BF19-183C77401B49}" presName="spaceBetweenRectangles" presStyleCnt="0"/>
      <dgm:spPr/>
    </dgm:pt>
    <dgm:pt modelId="{404FF873-E026-439C-8BF0-FEF9D1C5ABA2}" type="pres">
      <dgm:prSet presAssocID="{337536F1-E0E9-4D57-B8BF-43683F3D461E}" presName="parentLin" presStyleCnt="0"/>
      <dgm:spPr/>
    </dgm:pt>
    <dgm:pt modelId="{28B9F87F-72B6-491D-9026-77A3D5CBE960}" type="pres">
      <dgm:prSet presAssocID="{337536F1-E0E9-4D57-B8BF-43683F3D461E}" presName="parentLeftMargin" presStyleLbl="node1" presStyleIdx="3" presStyleCnt="5"/>
      <dgm:spPr/>
    </dgm:pt>
    <dgm:pt modelId="{E7D40718-574E-42E2-9AB0-5DE47F06AD3A}" type="pres">
      <dgm:prSet presAssocID="{337536F1-E0E9-4D57-B8BF-43683F3D461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6E9C24E-F521-40DB-8772-A0B5F8D59BEE}" type="pres">
      <dgm:prSet presAssocID="{337536F1-E0E9-4D57-B8BF-43683F3D461E}" presName="negativeSpace" presStyleCnt="0"/>
      <dgm:spPr/>
    </dgm:pt>
    <dgm:pt modelId="{84C0898D-85D3-4272-97DA-621412EF110D}" type="pres">
      <dgm:prSet presAssocID="{337536F1-E0E9-4D57-B8BF-43683F3D461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B19140D-FE97-4E25-9E06-C4668C5F1790}" type="presOf" srcId="{8647665A-AF23-43C3-9C25-30AE47499EAF}" destId="{7BC477EE-B474-4D8D-A2B9-7A030A20D287}" srcOrd="0" destOrd="0" presId="urn:microsoft.com/office/officeart/2005/8/layout/list1"/>
    <dgm:cxn modelId="{C897680F-6691-48F8-B062-E5CF230CFA6D}" type="presOf" srcId="{4AF8D654-D52C-47E9-B5B5-3420723D18DA}" destId="{7F22A6E7-AE19-41E1-8E70-D3E7E27DDB87}" srcOrd="0" destOrd="0" presId="urn:microsoft.com/office/officeart/2005/8/layout/list1"/>
    <dgm:cxn modelId="{5FC4C11A-FD80-48E8-B7EA-A53326656F4A}" srcId="{8647665A-AF23-43C3-9C25-30AE47499EAF}" destId="{337536F1-E0E9-4D57-B8BF-43683F3D461E}" srcOrd="4" destOrd="0" parTransId="{6211F62B-025B-42AF-AE6F-1F036A07FCCE}" sibTransId="{E568BB4E-BD07-4C9F-958F-B74786259855}"/>
    <dgm:cxn modelId="{7A3CFE1D-BF41-4EEC-9F80-D0C0BC6CFDE2}" srcId="{8647665A-AF23-43C3-9C25-30AE47499EAF}" destId="{21F2E312-AAE3-4DEE-85C5-3C6CFFA8C4A5}" srcOrd="0" destOrd="0" parTransId="{F3E3AED2-7A9E-4670-B039-02FDBA9A35D3}" sibTransId="{2608DF93-FDB0-4CE0-B0E5-18157B082A29}"/>
    <dgm:cxn modelId="{8D37512E-2239-4A69-AF35-4EEB3B2D05AB}" srcId="{8647665A-AF23-43C3-9C25-30AE47499EAF}" destId="{B32D4014-F48D-4292-BD3C-4EBC5CCC20F6}" srcOrd="1" destOrd="0" parTransId="{7EBD399A-DB28-4C57-A343-BC0B65778B0D}" sibTransId="{B43EFC4F-9395-43D5-BFB0-5A8774F15668}"/>
    <dgm:cxn modelId="{BA9BA43B-CAA0-40DD-B424-24D6E4DA2EF7}" type="presOf" srcId="{BDA7BDC8-17DB-4AF6-98BE-86D0570E71C3}" destId="{9B8F288F-C8B6-4E87-B93C-96A3747EAAC8}" srcOrd="0" destOrd="0" presId="urn:microsoft.com/office/officeart/2005/8/layout/list1"/>
    <dgm:cxn modelId="{66EE353C-40F1-4222-BF64-28F5B20FB2B1}" type="presOf" srcId="{21F2E312-AAE3-4DEE-85C5-3C6CFFA8C4A5}" destId="{38D2FE12-0733-4D86-B198-7AF809126E14}" srcOrd="0" destOrd="0" presId="urn:microsoft.com/office/officeart/2005/8/layout/list1"/>
    <dgm:cxn modelId="{96576044-84EF-47E8-94F2-F906C0666EB8}" type="presOf" srcId="{21F2E312-AAE3-4DEE-85C5-3C6CFFA8C4A5}" destId="{23F96368-0E7A-4EFF-91AB-71D440C12C37}" srcOrd="1" destOrd="0" presId="urn:microsoft.com/office/officeart/2005/8/layout/list1"/>
    <dgm:cxn modelId="{54A6054A-C202-49F7-9F46-DAE3DDF61F92}" type="presOf" srcId="{BDA7BDC8-17DB-4AF6-98BE-86D0570E71C3}" destId="{170254EC-6102-4FD8-8C6D-FFAB43C4A8F1}" srcOrd="1" destOrd="0" presId="urn:microsoft.com/office/officeart/2005/8/layout/list1"/>
    <dgm:cxn modelId="{D4C7566C-B581-4EFE-A47F-E4A37E52F517}" srcId="{8647665A-AF23-43C3-9C25-30AE47499EAF}" destId="{BDA7BDC8-17DB-4AF6-98BE-86D0570E71C3}" srcOrd="3" destOrd="0" parTransId="{894102AB-3E4C-433E-9E1D-0BBD6DDF2AB4}" sibTransId="{B5A20A12-A22A-43A1-BF19-183C77401B49}"/>
    <dgm:cxn modelId="{F1D43487-9517-4261-BECD-CD286964DB8F}" type="presOf" srcId="{B32D4014-F48D-4292-BD3C-4EBC5CCC20F6}" destId="{D382BCE7-A1AD-4DF4-A5B8-500FE6595366}" srcOrd="0" destOrd="0" presId="urn:microsoft.com/office/officeart/2005/8/layout/list1"/>
    <dgm:cxn modelId="{2BA537C6-EDDA-44A9-8DAC-08DF3379A6AA}" type="presOf" srcId="{337536F1-E0E9-4D57-B8BF-43683F3D461E}" destId="{28B9F87F-72B6-491D-9026-77A3D5CBE960}" srcOrd="0" destOrd="0" presId="urn:microsoft.com/office/officeart/2005/8/layout/list1"/>
    <dgm:cxn modelId="{6D1856ED-CA2E-4F9C-833C-47FCC8440B5A}" srcId="{8647665A-AF23-43C3-9C25-30AE47499EAF}" destId="{4AF8D654-D52C-47E9-B5B5-3420723D18DA}" srcOrd="2" destOrd="0" parTransId="{CCD16801-3189-4910-B041-3A95EECAFA0F}" sibTransId="{B2620FB0-C117-4BD3-9E57-F6978A758763}"/>
    <dgm:cxn modelId="{DD7148F5-3833-4063-96B4-D5919ADD0D74}" type="presOf" srcId="{4AF8D654-D52C-47E9-B5B5-3420723D18DA}" destId="{8A692CC4-C8E7-44C2-93F0-46312E26BDFE}" srcOrd="1" destOrd="0" presId="urn:microsoft.com/office/officeart/2005/8/layout/list1"/>
    <dgm:cxn modelId="{341774FD-3D90-4B59-8482-D473A263DF75}" type="presOf" srcId="{B32D4014-F48D-4292-BD3C-4EBC5CCC20F6}" destId="{CDD7BB2E-2078-486E-98AE-2F7182FF5279}" srcOrd="1" destOrd="0" presId="urn:microsoft.com/office/officeart/2005/8/layout/list1"/>
    <dgm:cxn modelId="{D549F5FD-E3D0-49B2-B9B3-350B3D399A74}" type="presOf" srcId="{337536F1-E0E9-4D57-B8BF-43683F3D461E}" destId="{E7D40718-574E-42E2-9AB0-5DE47F06AD3A}" srcOrd="1" destOrd="0" presId="urn:microsoft.com/office/officeart/2005/8/layout/list1"/>
    <dgm:cxn modelId="{9DD44396-7597-46A4-A402-9566FE558ED8}" type="presParOf" srcId="{7BC477EE-B474-4D8D-A2B9-7A030A20D287}" destId="{C9E196F0-8781-44A4-A677-6C1FE042618F}" srcOrd="0" destOrd="0" presId="urn:microsoft.com/office/officeart/2005/8/layout/list1"/>
    <dgm:cxn modelId="{06B43A2E-1CB5-400A-B852-BE5E189E05D3}" type="presParOf" srcId="{C9E196F0-8781-44A4-A677-6C1FE042618F}" destId="{38D2FE12-0733-4D86-B198-7AF809126E14}" srcOrd="0" destOrd="0" presId="urn:microsoft.com/office/officeart/2005/8/layout/list1"/>
    <dgm:cxn modelId="{C05C1406-E7FC-4632-A6A2-BA38942DE53C}" type="presParOf" srcId="{C9E196F0-8781-44A4-A677-6C1FE042618F}" destId="{23F96368-0E7A-4EFF-91AB-71D440C12C37}" srcOrd="1" destOrd="0" presId="urn:microsoft.com/office/officeart/2005/8/layout/list1"/>
    <dgm:cxn modelId="{E0DA17C0-C6EA-4A8C-8648-E3FBD4718E18}" type="presParOf" srcId="{7BC477EE-B474-4D8D-A2B9-7A030A20D287}" destId="{DC3BBC8D-B923-461F-8D3A-26E3093F5EB4}" srcOrd="1" destOrd="0" presId="urn:microsoft.com/office/officeart/2005/8/layout/list1"/>
    <dgm:cxn modelId="{8BB6F8D7-46FF-4250-ABDB-F31008730BBD}" type="presParOf" srcId="{7BC477EE-B474-4D8D-A2B9-7A030A20D287}" destId="{5CE637AA-3830-43CE-9A56-F00FB30649B5}" srcOrd="2" destOrd="0" presId="urn:microsoft.com/office/officeart/2005/8/layout/list1"/>
    <dgm:cxn modelId="{C14A718C-2BB1-4C30-833A-F669F2C37C58}" type="presParOf" srcId="{7BC477EE-B474-4D8D-A2B9-7A030A20D287}" destId="{23F3B034-3EC7-4339-9103-23BDE0CF6818}" srcOrd="3" destOrd="0" presId="urn:microsoft.com/office/officeart/2005/8/layout/list1"/>
    <dgm:cxn modelId="{0E785018-A44F-472E-BA11-BCD78F189ED2}" type="presParOf" srcId="{7BC477EE-B474-4D8D-A2B9-7A030A20D287}" destId="{DA682367-94D1-4B0A-832D-8A11F0FE973F}" srcOrd="4" destOrd="0" presId="urn:microsoft.com/office/officeart/2005/8/layout/list1"/>
    <dgm:cxn modelId="{F03261B7-AA16-434E-833A-8437F08D144D}" type="presParOf" srcId="{DA682367-94D1-4B0A-832D-8A11F0FE973F}" destId="{D382BCE7-A1AD-4DF4-A5B8-500FE6595366}" srcOrd="0" destOrd="0" presId="urn:microsoft.com/office/officeart/2005/8/layout/list1"/>
    <dgm:cxn modelId="{D87782FE-2F2E-432A-843D-8BF38CF1DF70}" type="presParOf" srcId="{DA682367-94D1-4B0A-832D-8A11F0FE973F}" destId="{CDD7BB2E-2078-486E-98AE-2F7182FF5279}" srcOrd="1" destOrd="0" presId="urn:microsoft.com/office/officeart/2005/8/layout/list1"/>
    <dgm:cxn modelId="{30AE919D-660E-46DB-A14A-C2563F2823B6}" type="presParOf" srcId="{7BC477EE-B474-4D8D-A2B9-7A030A20D287}" destId="{243FA87E-B680-43F6-BA87-9D2DF4A73D61}" srcOrd="5" destOrd="0" presId="urn:microsoft.com/office/officeart/2005/8/layout/list1"/>
    <dgm:cxn modelId="{27036401-0555-463D-8583-0ADF4B29ECA9}" type="presParOf" srcId="{7BC477EE-B474-4D8D-A2B9-7A030A20D287}" destId="{A2B4E34D-7C14-4E35-AD5C-148C34F4E927}" srcOrd="6" destOrd="0" presId="urn:microsoft.com/office/officeart/2005/8/layout/list1"/>
    <dgm:cxn modelId="{99FEAC31-0FCA-45D1-8553-60EAABA3FB76}" type="presParOf" srcId="{7BC477EE-B474-4D8D-A2B9-7A030A20D287}" destId="{D5130CFE-A548-4D73-AA91-894D89858592}" srcOrd="7" destOrd="0" presId="urn:microsoft.com/office/officeart/2005/8/layout/list1"/>
    <dgm:cxn modelId="{784B99F6-CFF1-484F-8CA3-F3215E0BE639}" type="presParOf" srcId="{7BC477EE-B474-4D8D-A2B9-7A030A20D287}" destId="{DA96B5D9-6904-4FDB-A7B2-C7F298AF7FB8}" srcOrd="8" destOrd="0" presId="urn:microsoft.com/office/officeart/2005/8/layout/list1"/>
    <dgm:cxn modelId="{E1998F35-B167-4B26-9EE3-AE44E960C9B6}" type="presParOf" srcId="{DA96B5D9-6904-4FDB-A7B2-C7F298AF7FB8}" destId="{7F22A6E7-AE19-41E1-8E70-D3E7E27DDB87}" srcOrd="0" destOrd="0" presId="urn:microsoft.com/office/officeart/2005/8/layout/list1"/>
    <dgm:cxn modelId="{180E362D-23F5-414A-9CFE-3F41838A3B1F}" type="presParOf" srcId="{DA96B5D9-6904-4FDB-A7B2-C7F298AF7FB8}" destId="{8A692CC4-C8E7-44C2-93F0-46312E26BDFE}" srcOrd="1" destOrd="0" presId="urn:microsoft.com/office/officeart/2005/8/layout/list1"/>
    <dgm:cxn modelId="{A5035EEF-4951-4434-A127-C26E530541C0}" type="presParOf" srcId="{7BC477EE-B474-4D8D-A2B9-7A030A20D287}" destId="{90B10085-BCEC-4C23-9B6D-04D7D72DFD71}" srcOrd="9" destOrd="0" presId="urn:microsoft.com/office/officeart/2005/8/layout/list1"/>
    <dgm:cxn modelId="{E4129E44-A6C4-4769-9779-B9764D95C2EC}" type="presParOf" srcId="{7BC477EE-B474-4D8D-A2B9-7A030A20D287}" destId="{4A50C723-7D25-426B-977D-2FA58B499653}" srcOrd="10" destOrd="0" presId="urn:microsoft.com/office/officeart/2005/8/layout/list1"/>
    <dgm:cxn modelId="{ED084EA1-F0AF-4071-9E2C-9EE93B916D4A}" type="presParOf" srcId="{7BC477EE-B474-4D8D-A2B9-7A030A20D287}" destId="{A6DFA7E0-C89F-49E4-93F5-0849ADC87F33}" srcOrd="11" destOrd="0" presId="urn:microsoft.com/office/officeart/2005/8/layout/list1"/>
    <dgm:cxn modelId="{DF38C15F-C152-4A4C-96E0-90E1EED4D879}" type="presParOf" srcId="{7BC477EE-B474-4D8D-A2B9-7A030A20D287}" destId="{E24C923D-E172-45CD-9F7D-F875E8F7FB59}" srcOrd="12" destOrd="0" presId="urn:microsoft.com/office/officeart/2005/8/layout/list1"/>
    <dgm:cxn modelId="{5E42A1C3-0CC6-4E59-B448-F209F993572E}" type="presParOf" srcId="{E24C923D-E172-45CD-9F7D-F875E8F7FB59}" destId="{9B8F288F-C8B6-4E87-B93C-96A3747EAAC8}" srcOrd="0" destOrd="0" presId="urn:microsoft.com/office/officeart/2005/8/layout/list1"/>
    <dgm:cxn modelId="{1967D6B2-3BB2-4EFA-807F-3C39343F6A35}" type="presParOf" srcId="{E24C923D-E172-45CD-9F7D-F875E8F7FB59}" destId="{170254EC-6102-4FD8-8C6D-FFAB43C4A8F1}" srcOrd="1" destOrd="0" presId="urn:microsoft.com/office/officeart/2005/8/layout/list1"/>
    <dgm:cxn modelId="{70BD9475-5B07-46E5-8C97-95667593BF8B}" type="presParOf" srcId="{7BC477EE-B474-4D8D-A2B9-7A030A20D287}" destId="{16069C4E-93BA-466D-86A6-A78200C5BE4B}" srcOrd="13" destOrd="0" presId="urn:microsoft.com/office/officeart/2005/8/layout/list1"/>
    <dgm:cxn modelId="{192E2215-F4D4-4663-B445-7C892FF5A758}" type="presParOf" srcId="{7BC477EE-B474-4D8D-A2B9-7A030A20D287}" destId="{ABFCA373-1073-489C-9E16-BC3DE09646F6}" srcOrd="14" destOrd="0" presId="urn:microsoft.com/office/officeart/2005/8/layout/list1"/>
    <dgm:cxn modelId="{158810BC-E575-4BCA-AE08-6D3699E70A03}" type="presParOf" srcId="{7BC477EE-B474-4D8D-A2B9-7A030A20D287}" destId="{223DAD61-83EC-4608-91A5-E16D4A9713C8}" srcOrd="15" destOrd="0" presId="urn:microsoft.com/office/officeart/2005/8/layout/list1"/>
    <dgm:cxn modelId="{8FC4A3B9-9DDA-4623-BEB2-21AFA6767C6C}" type="presParOf" srcId="{7BC477EE-B474-4D8D-A2B9-7A030A20D287}" destId="{404FF873-E026-439C-8BF0-FEF9D1C5ABA2}" srcOrd="16" destOrd="0" presId="urn:microsoft.com/office/officeart/2005/8/layout/list1"/>
    <dgm:cxn modelId="{46430B51-B241-4F2C-B68D-5F1F8BB85CE9}" type="presParOf" srcId="{404FF873-E026-439C-8BF0-FEF9D1C5ABA2}" destId="{28B9F87F-72B6-491D-9026-77A3D5CBE960}" srcOrd="0" destOrd="0" presId="urn:microsoft.com/office/officeart/2005/8/layout/list1"/>
    <dgm:cxn modelId="{33A77285-45B1-4D23-9742-B567EFF250B3}" type="presParOf" srcId="{404FF873-E026-439C-8BF0-FEF9D1C5ABA2}" destId="{E7D40718-574E-42E2-9AB0-5DE47F06AD3A}" srcOrd="1" destOrd="0" presId="urn:microsoft.com/office/officeart/2005/8/layout/list1"/>
    <dgm:cxn modelId="{69459999-E357-4103-8736-3177589B40F6}" type="presParOf" srcId="{7BC477EE-B474-4D8D-A2B9-7A030A20D287}" destId="{76E9C24E-F521-40DB-8772-A0B5F8D59BEE}" srcOrd="17" destOrd="0" presId="urn:microsoft.com/office/officeart/2005/8/layout/list1"/>
    <dgm:cxn modelId="{75CEA108-2ED5-43BE-985E-A6F038B09980}" type="presParOf" srcId="{7BC477EE-B474-4D8D-A2B9-7A030A20D287}" destId="{84C0898D-85D3-4272-97DA-621412EF110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9FC46-1707-4F96-9296-DF22984EDFF2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7B0891-2367-44C6-A73E-EC8089175A5D}">
      <dgm:prSet custT="1"/>
      <dgm:spPr/>
      <dgm:t>
        <a:bodyPr/>
        <a:lstStyle/>
        <a:p>
          <a:r>
            <a:rPr lang="en-US" sz="1800" dirty="0"/>
            <a:t>Loneness from Family Separation during Deployment</a:t>
          </a:r>
        </a:p>
      </dgm:t>
    </dgm:pt>
    <dgm:pt modelId="{0B54FB3A-AA21-4F98-8D8E-4DA5A6731710}" type="parTrans" cxnId="{013A3BA4-2EFA-4E80-B585-D88C5F213D6E}">
      <dgm:prSet/>
      <dgm:spPr/>
      <dgm:t>
        <a:bodyPr/>
        <a:lstStyle/>
        <a:p>
          <a:endParaRPr lang="en-US"/>
        </a:p>
      </dgm:t>
    </dgm:pt>
    <dgm:pt modelId="{4E610255-47E0-45D6-A96B-6608B38A71B3}" type="sibTrans" cxnId="{013A3BA4-2EFA-4E80-B585-D88C5F213D6E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8B10C85-391C-4BE1-8C01-EE62364F1670}">
      <dgm:prSet custT="1"/>
      <dgm:spPr/>
      <dgm:t>
        <a:bodyPr/>
        <a:lstStyle/>
        <a:p>
          <a:r>
            <a:rPr lang="en-US" sz="2400" dirty="0"/>
            <a:t>Spouse Ministries</a:t>
          </a:r>
        </a:p>
      </dgm:t>
    </dgm:pt>
    <dgm:pt modelId="{89E4E4A2-D95E-4267-B970-125B6B0DA093}" type="parTrans" cxnId="{65411A77-9080-446A-84EE-55BD9284F445}">
      <dgm:prSet/>
      <dgm:spPr/>
      <dgm:t>
        <a:bodyPr/>
        <a:lstStyle/>
        <a:p>
          <a:endParaRPr lang="en-US"/>
        </a:p>
      </dgm:t>
    </dgm:pt>
    <dgm:pt modelId="{75D556A8-6635-4ACA-98EC-CA5F8CB82974}" type="sibTrans" cxnId="{65411A77-9080-446A-84EE-55BD9284F44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3311FE4-C90B-4AB5-A5FD-979532452ED2}">
      <dgm:prSet custT="1"/>
      <dgm:spPr/>
      <dgm:t>
        <a:bodyPr/>
        <a:lstStyle/>
        <a:p>
          <a:r>
            <a:rPr lang="en-US" sz="2400" dirty="0"/>
            <a:t>Children Activities</a:t>
          </a:r>
        </a:p>
      </dgm:t>
    </dgm:pt>
    <dgm:pt modelId="{1B5E7B85-F4C4-44D7-820B-CF588E6C3D48}" type="parTrans" cxnId="{5741ED0F-4EE2-4219-ADF9-9D1B0E5C9D70}">
      <dgm:prSet/>
      <dgm:spPr/>
      <dgm:t>
        <a:bodyPr/>
        <a:lstStyle/>
        <a:p>
          <a:endParaRPr lang="en-US"/>
        </a:p>
      </dgm:t>
    </dgm:pt>
    <dgm:pt modelId="{6CE57F8D-C1F9-4269-B546-697657EFD5F4}" type="sibTrans" cxnId="{5741ED0F-4EE2-4219-ADF9-9D1B0E5C9D7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450539B-303E-4136-B249-21CFFE7C07BD}">
      <dgm:prSet custT="1"/>
      <dgm:spPr/>
      <dgm:t>
        <a:bodyPr/>
        <a:lstStyle/>
        <a:p>
          <a:r>
            <a:rPr lang="en-US" sz="2400" dirty="0"/>
            <a:t>Community Social Life Connection</a:t>
          </a:r>
        </a:p>
      </dgm:t>
    </dgm:pt>
    <dgm:pt modelId="{492D04FD-EB49-4A58-A139-52BA696B4DB1}" type="parTrans" cxnId="{E13530E2-94BF-4CAB-8AF6-F703001296B8}">
      <dgm:prSet/>
      <dgm:spPr/>
      <dgm:t>
        <a:bodyPr/>
        <a:lstStyle/>
        <a:p>
          <a:endParaRPr lang="en-US"/>
        </a:p>
      </dgm:t>
    </dgm:pt>
    <dgm:pt modelId="{66D7A709-888F-47B1-9121-7AD8CF609ED2}" type="sibTrans" cxnId="{E13530E2-94BF-4CAB-8AF6-F703001296B8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B16DD51-94FE-4807-9B03-70AE78BE39B5}">
      <dgm:prSet custT="1"/>
      <dgm:spPr/>
      <dgm:t>
        <a:bodyPr/>
        <a:lstStyle/>
        <a:p>
          <a:r>
            <a:rPr lang="en-US" sz="2400" dirty="0"/>
            <a:t>Military Family Life in the Church</a:t>
          </a:r>
        </a:p>
      </dgm:t>
    </dgm:pt>
    <dgm:pt modelId="{9BE57583-F3B4-4635-B3DD-E0EA7585297A}" type="parTrans" cxnId="{12B9CBB4-846A-4F09-8276-448F7BC0C9A8}">
      <dgm:prSet/>
      <dgm:spPr/>
      <dgm:t>
        <a:bodyPr/>
        <a:lstStyle/>
        <a:p>
          <a:endParaRPr lang="en-US"/>
        </a:p>
      </dgm:t>
    </dgm:pt>
    <dgm:pt modelId="{B0D76400-479B-4D24-A10B-6449E18092FF}" type="sibTrans" cxnId="{12B9CBB4-846A-4F09-8276-448F7BC0C9A8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F86C35D5-7FC2-4B01-94BF-6481A002E9CD}" type="pres">
      <dgm:prSet presAssocID="{DDD9FC46-1707-4F96-9296-DF22984EDFF2}" presName="Name0" presStyleCnt="0">
        <dgm:presLayoutVars>
          <dgm:animLvl val="lvl"/>
          <dgm:resizeHandles val="exact"/>
        </dgm:presLayoutVars>
      </dgm:prSet>
      <dgm:spPr/>
    </dgm:pt>
    <dgm:pt modelId="{5975F4CF-FCF0-4D09-B1D7-E7F153F77B8C}" type="pres">
      <dgm:prSet presAssocID="{B27B0891-2367-44C6-A73E-EC8089175A5D}" presName="compositeNode" presStyleCnt="0">
        <dgm:presLayoutVars>
          <dgm:bulletEnabled val="1"/>
        </dgm:presLayoutVars>
      </dgm:prSet>
      <dgm:spPr/>
    </dgm:pt>
    <dgm:pt modelId="{3E8EF9D6-346D-45B9-828A-C1AD70FD5781}" type="pres">
      <dgm:prSet presAssocID="{B27B0891-2367-44C6-A73E-EC8089175A5D}" presName="bgRect" presStyleLbl="alignNode1" presStyleIdx="0" presStyleCnt="5"/>
      <dgm:spPr/>
    </dgm:pt>
    <dgm:pt modelId="{5FF2D48B-764C-4B48-8ACF-14295785EB84}" type="pres">
      <dgm:prSet presAssocID="{4E610255-47E0-45D6-A96B-6608B38A71B3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1FFF5F6A-E182-4973-A3E9-0ADD7D756B11}" type="pres">
      <dgm:prSet presAssocID="{B27B0891-2367-44C6-A73E-EC8089175A5D}" presName="nodeRect" presStyleLbl="alignNode1" presStyleIdx="0" presStyleCnt="5">
        <dgm:presLayoutVars>
          <dgm:bulletEnabled val="1"/>
        </dgm:presLayoutVars>
      </dgm:prSet>
      <dgm:spPr/>
    </dgm:pt>
    <dgm:pt modelId="{EC7C7E8A-F2A3-43F3-8D87-4455421C7ECF}" type="pres">
      <dgm:prSet presAssocID="{4E610255-47E0-45D6-A96B-6608B38A71B3}" presName="sibTrans" presStyleCnt="0"/>
      <dgm:spPr/>
    </dgm:pt>
    <dgm:pt modelId="{DD6DCF3F-D59A-4B15-B136-713B66A48798}" type="pres">
      <dgm:prSet presAssocID="{E8B10C85-391C-4BE1-8C01-EE62364F1670}" presName="compositeNode" presStyleCnt="0">
        <dgm:presLayoutVars>
          <dgm:bulletEnabled val="1"/>
        </dgm:presLayoutVars>
      </dgm:prSet>
      <dgm:spPr/>
    </dgm:pt>
    <dgm:pt modelId="{F26F11BD-389E-46B7-A15C-25D24BFAC069}" type="pres">
      <dgm:prSet presAssocID="{E8B10C85-391C-4BE1-8C01-EE62364F1670}" presName="bgRect" presStyleLbl="alignNode1" presStyleIdx="1" presStyleCnt="5"/>
      <dgm:spPr/>
    </dgm:pt>
    <dgm:pt modelId="{7A36E641-0433-48A6-9391-66DB7AC727A9}" type="pres">
      <dgm:prSet presAssocID="{75D556A8-6635-4ACA-98EC-CA5F8CB82974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E24E1EA0-607D-4D57-9779-D21ECA7537D2}" type="pres">
      <dgm:prSet presAssocID="{E8B10C85-391C-4BE1-8C01-EE62364F1670}" presName="nodeRect" presStyleLbl="alignNode1" presStyleIdx="1" presStyleCnt="5">
        <dgm:presLayoutVars>
          <dgm:bulletEnabled val="1"/>
        </dgm:presLayoutVars>
      </dgm:prSet>
      <dgm:spPr/>
    </dgm:pt>
    <dgm:pt modelId="{657B845F-6320-487B-973C-38B81F447F9B}" type="pres">
      <dgm:prSet presAssocID="{75D556A8-6635-4ACA-98EC-CA5F8CB82974}" presName="sibTrans" presStyleCnt="0"/>
      <dgm:spPr/>
    </dgm:pt>
    <dgm:pt modelId="{F909AD3F-D3EF-450A-8D6B-7E04D58A801C}" type="pres">
      <dgm:prSet presAssocID="{33311FE4-C90B-4AB5-A5FD-979532452ED2}" presName="compositeNode" presStyleCnt="0">
        <dgm:presLayoutVars>
          <dgm:bulletEnabled val="1"/>
        </dgm:presLayoutVars>
      </dgm:prSet>
      <dgm:spPr/>
    </dgm:pt>
    <dgm:pt modelId="{73954852-75C8-4B17-A4D3-CF8CE5413DF5}" type="pres">
      <dgm:prSet presAssocID="{33311FE4-C90B-4AB5-A5FD-979532452ED2}" presName="bgRect" presStyleLbl="alignNode1" presStyleIdx="2" presStyleCnt="5"/>
      <dgm:spPr/>
    </dgm:pt>
    <dgm:pt modelId="{DD623E3C-DC5C-44B4-831C-6D4FF7B38BC1}" type="pres">
      <dgm:prSet presAssocID="{6CE57F8D-C1F9-4269-B546-697657EFD5F4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00D87C82-1B94-4C8F-9645-1BCB497C3D6E}" type="pres">
      <dgm:prSet presAssocID="{33311FE4-C90B-4AB5-A5FD-979532452ED2}" presName="nodeRect" presStyleLbl="alignNode1" presStyleIdx="2" presStyleCnt="5">
        <dgm:presLayoutVars>
          <dgm:bulletEnabled val="1"/>
        </dgm:presLayoutVars>
      </dgm:prSet>
      <dgm:spPr/>
    </dgm:pt>
    <dgm:pt modelId="{72E4E11B-D3E1-4773-8AC0-3207D5245E29}" type="pres">
      <dgm:prSet presAssocID="{6CE57F8D-C1F9-4269-B546-697657EFD5F4}" presName="sibTrans" presStyleCnt="0"/>
      <dgm:spPr/>
    </dgm:pt>
    <dgm:pt modelId="{516369E9-20BD-49CC-8B59-3534267BDBCF}" type="pres">
      <dgm:prSet presAssocID="{D450539B-303E-4136-B249-21CFFE7C07BD}" presName="compositeNode" presStyleCnt="0">
        <dgm:presLayoutVars>
          <dgm:bulletEnabled val="1"/>
        </dgm:presLayoutVars>
      </dgm:prSet>
      <dgm:spPr/>
    </dgm:pt>
    <dgm:pt modelId="{F7B6FA3C-73F7-49DB-AA4C-ABF8350E6706}" type="pres">
      <dgm:prSet presAssocID="{D450539B-303E-4136-B249-21CFFE7C07BD}" presName="bgRect" presStyleLbl="alignNode1" presStyleIdx="3" presStyleCnt="5"/>
      <dgm:spPr/>
    </dgm:pt>
    <dgm:pt modelId="{816A77A9-C03F-41B4-B6E6-A48866D783A9}" type="pres">
      <dgm:prSet presAssocID="{66D7A709-888F-47B1-9121-7AD8CF609ED2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92C981A6-D63D-4472-8F67-A8676BB20F52}" type="pres">
      <dgm:prSet presAssocID="{D450539B-303E-4136-B249-21CFFE7C07BD}" presName="nodeRect" presStyleLbl="alignNode1" presStyleIdx="3" presStyleCnt="5">
        <dgm:presLayoutVars>
          <dgm:bulletEnabled val="1"/>
        </dgm:presLayoutVars>
      </dgm:prSet>
      <dgm:spPr/>
    </dgm:pt>
    <dgm:pt modelId="{B16927F7-F458-4758-90A5-969CE4D18B80}" type="pres">
      <dgm:prSet presAssocID="{66D7A709-888F-47B1-9121-7AD8CF609ED2}" presName="sibTrans" presStyleCnt="0"/>
      <dgm:spPr/>
    </dgm:pt>
    <dgm:pt modelId="{3049BB24-D0EF-4F09-B18F-71376D2E59A9}" type="pres">
      <dgm:prSet presAssocID="{0B16DD51-94FE-4807-9B03-70AE78BE39B5}" presName="compositeNode" presStyleCnt="0">
        <dgm:presLayoutVars>
          <dgm:bulletEnabled val="1"/>
        </dgm:presLayoutVars>
      </dgm:prSet>
      <dgm:spPr/>
    </dgm:pt>
    <dgm:pt modelId="{88243B46-DAE1-4DDD-BFB0-93FB6F9547D6}" type="pres">
      <dgm:prSet presAssocID="{0B16DD51-94FE-4807-9B03-70AE78BE39B5}" presName="bgRect" presStyleLbl="alignNode1" presStyleIdx="4" presStyleCnt="5"/>
      <dgm:spPr/>
    </dgm:pt>
    <dgm:pt modelId="{A9234218-7AC7-434B-8747-A279F0FE083E}" type="pres">
      <dgm:prSet presAssocID="{B0D76400-479B-4D24-A10B-6449E18092FF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83073B77-327B-48D9-BA30-F1410C8E10D9}" type="pres">
      <dgm:prSet presAssocID="{0B16DD51-94FE-4807-9B03-70AE78BE39B5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5741ED0F-4EE2-4219-ADF9-9D1B0E5C9D70}" srcId="{DDD9FC46-1707-4F96-9296-DF22984EDFF2}" destId="{33311FE4-C90B-4AB5-A5FD-979532452ED2}" srcOrd="2" destOrd="0" parTransId="{1B5E7B85-F4C4-44D7-820B-CF588E6C3D48}" sibTransId="{6CE57F8D-C1F9-4269-B546-697657EFD5F4}"/>
    <dgm:cxn modelId="{ED290E16-E671-4A1C-9E0F-EC3D6B9E9588}" type="presOf" srcId="{B0D76400-479B-4D24-A10B-6449E18092FF}" destId="{A9234218-7AC7-434B-8747-A279F0FE083E}" srcOrd="0" destOrd="0" presId="urn:microsoft.com/office/officeart/2016/7/layout/LinearBlockProcessNumbered"/>
    <dgm:cxn modelId="{4B540C19-05C5-4F3F-A163-3AA94215CC11}" type="presOf" srcId="{66D7A709-888F-47B1-9121-7AD8CF609ED2}" destId="{816A77A9-C03F-41B4-B6E6-A48866D783A9}" srcOrd="0" destOrd="0" presId="urn:microsoft.com/office/officeart/2016/7/layout/LinearBlockProcessNumbered"/>
    <dgm:cxn modelId="{BFE7791B-E9A9-4DFE-981E-E30F6CF8EEB0}" type="presOf" srcId="{0B16DD51-94FE-4807-9B03-70AE78BE39B5}" destId="{83073B77-327B-48D9-BA30-F1410C8E10D9}" srcOrd="1" destOrd="0" presId="urn:microsoft.com/office/officeart/2016/7/layout/LinearBlockProcessNumbered"/>
    <dgm:cxn modelId="{FFE4F85F-953A-469E-9C0A-649E3440A306}" type="presOf" srcId="{E8B10C85-391C-4BE1-8C01-EE62364F1670}" destId="{E24E1EA0-607D-4D57-9779-D21ECA7537D2}" srcOrd="1" destOrd="0" presId="urn:microsoft.com/office/officeart/2016/7/layout/LinearBlockProcessNumbered"/>
    <dgm:cxn modelId="{E603BD52-57C0-48D7-A2C5-561B2A9F8150}" type="presOf" srcId="{B27B0891-2367-44C6-A73E-EC8089175A5D}" destId="{1FFF5F6A-E182-4973-A3E9-0ADD7D756B11}" srcOrd="1" destOrd="0" presId="urn:microsoft.com/office/officeart/2016/7/layout/LinearBlockProcessNumbered"/>
    <dgm:cxn modelId="{DBB6D473-8A0E-49D6-9376-FBAE2FF4D67C}" type="presOf" srcId="{6CE57F8D-C1F9-4269-B546-697657EFD5F4}" destId="{DD623E3C-DC5C-44B4-831C-6D4FF7B38BC1}" srcOrd="0" destOrd="0" presId="urn:microsoft.com/office/officeart/2016/7/layout/LinearBlockProcessNumbered"/>
    <dgm:cxn modelId="{65411A77-9080-446A-84EE-55BD9284F445}" srcId="{DDD9FC46-1707-4F96-9296-DF22984EDFF2}" destId="{E8B10C85-391C-4BE1-8C01-EE62364F1670}" srcOrd="1" destOrd="0" parTransId="{89E4E4A2-D95E-4267-B970-125B6B0DA093}" sibTransId="{75D556A8-6635-4ACA-98EC-CA5F8CB82974}"/>
    <dgm:cxn modelId="{5A472299-5405-4F69-8B6D-413C1473F315}" type="presOf" srcId="{D450539B-303E-4136-B249-21CFFE7C07BD}" destId="{92C981A6-D63D-4472-8F67-A8676BB20F52}" srcOrd="1" destOrd="0" presId="urn:microsoft.com/office/officeart/2016/7/layout/LinearBlockProcessNumbered"/>
    <dgm:cxn modelId="{39F3689F-9F8D-4737-89CC-9DEB300446D7}" type="presOf" srcId="{B27B0891-2367-44C6-A73E-EC8089175A5D}" destId="{3E8EF9D6-346D-45B9-828A-C1AD70FD5781}" srcOrd="0" destOrd="0" presId="urn:microsoft.com/office/officeart/2016/7/layout/LinearBlockProcessNumbered"/>
    <dgm:cxn modelId="{013A3BA4-2EFA-4E80-B585-D88C5F213D6E}" srcId="{DDD9FC46-1707-4F96-9296-DF22984EDFF2}" destId="{B27B0891-2367-44C6-A73E-EC8089175A5D}" srcOrd="0" destOrd="0" parTransId="{0B54FB3A-AA21-4F98-8D8E-4DA5A6731710}" sibTransId="{4E610255-47E0-45D6-A96B-6608B38A71B3}"/>
    <dgm:cxn modelId="{12B9CBB4-846A-4F09-8276-448F7BC0C9A8}" srcId="{DDD9FC46-1707-4F96-9296-DF22984EDFF2}" destId="{0B16DD51-94FE-4807-9B03-70AE78BE39B5}" srcOrd="4" destOrd="0" parTransId="{9BE57583-F3B4-4635-B3DD-E0EA7585297A}" sibTransId="{B0D76400-479B-4D24-A10B-6449E18092FF}"/>
    <dgm:cxn modelId="{ACBD77B8-DCA1-4333-A44F-3EB3626B3402}" type="presOf" srcId="{33311FE4-C90B-4AB5-A5FD-979532452ED2}" destId="{00D87C82-1B94-4C8F-9645-1BCB497C3D6E}" srcOrd="1" destOrd="0" presId="urn:microsoft.com/office/officeart/2016/7/layout/LinearBlockProcessNumbered"/>
    <dgm:cxn modelId="{86DAA6C5-9EDE-4201-BB85-A285A1816F55}" type="presOf" srcId="{DDD9FC46-1707-4F96-9296-DF22984EDFF2}" destId="{F86C35D5-7FC2-4B01-94BF-6481A002E9CD}" srcOrd="0" destOrd="0" presId="urn:microsoft.com/office/officeart/2016/7/layout/LinearBlockProcessNumbered"/>
    <dgm:cxn modelId="{8D1A99D9-C0DE-4062-8EE2-C7947461B2BB}" type="presOf" srcId="{4E610255-47E0-45D6-A96B-6608B38A71B3}" destId="{5FF2D48B-764C-4B48-8ACF-14295785EB84}" srcOrd="0" destOrd="0" presId="urn:microsoft.com/office/officeart/2016/7/layout/LinearBlockProcessNumbered"/>
    <dgm:cxn modelId="{627D41DB-1892-4139-8FA9-022E1841A51E}" type="presOf" srcId="{D450539B-303E-4136-B249-21CFFE7C07BD}" destId="{F7B6FA3C-73F7-49DB-AA4C-ABF8350E6706}" srcOrd="0" destOrd="0" presId="urn:microsoft.com/office/officeart/2016/7/layout/LinearBlockProcessNumbered"/>
    <dgm:cxn modelId="{E13530E2-94BF-4CAB-8AF6-F703001296B8}" srcId="{DDD9FC46-1707-4F96-9296-DF22984EDFF2}" destId="{D450539B-303E-4136-B249-21CFFE7C07BD}" srcOrd="3" destOrd="0" parTransId="{492D04FD-EB49-4A58-A139-52BA696B4DB1}" sibTransId="{66D7A709-888F-47B1-9121-7AD8CF609ED2}"/>
    <dgm:cxn modelId="{D2D09DE5-9952-4542-A557-53444FD7E521}" type="presOf" srcId="{0B16DD51-94FE-4807-9B03-70AE78BE39B5}" destId="{88243B46-DAE1-4DDD-BFB0-93FB6F9547D6}" srcOrd="0" destOrd="0" presId="urn:microsoft.com/office/officeart/2016/7/layout/LinearBlockProcessNumbered"/>
    <dgm:cxn modelId="{31996AEB-68F4-479E-9328-CCAD28CB635F}" type="presOf" srcId="{75D556A8-6635-4ACA-98EC-CA5F8CB82974}" destId="{7A36E641-0433-48A6-9391-66DB7AC727A9}" srcOrd="0" destOrd="0" presId="urn:microsoft.com/office/officeart/2016/7/layout/LinearBlockProcessNumbered"/>
    <dgm:cxn modelId="{C3FDCEEE-C8BB-4F27-B62E-54390E2EEFBF}" type="presOf" srcId="{33311FE4-C90B-4AB5-A5FD-979532452ED2}" destId="{73954852-75C8-4B17-A4D3-CF8CE5413DF5}" srcOrd="0" destOrd="0" presId="urn:microsoft.com/office/officeart/2016/7/layout/LinearBlockProcessNumbered"/>
    <dgm:cxn modelId="{9DF574F1-E2C2-483C-A056-8CD0F310CBC7}" type="presOf" srcId="{E8B10C85-391C-4BE1-8C01-EE62364F1670}" destId="{F26F11BD-389E-46B7-A15C-25D24BFAC069}" srcOrd="0" destOrd="0" presId="urn:microsoft.com/office/officeart/2016/7/layout/LinearBlockProcessNumbered"/>
    <dgm:cxn modelId="{B34E2D25-827A-476B-8791-1C9A4A111B91}" type="presParOf" srcId="{F86C35D5-7FC2-4B01-94BF-6481A002E9CD}" destId="{5975F4CF-FCF0-4D09-B1D7-E7F153F77B8C}" srcOrd="0" destOrd="0" presId="urn:microsoft.com/office/officeart/2016/7/layout/LinearBlockProcessNumbered"/>
    <dgm:cxn modelId="{237153D7-8AEF-4E93-8907-CC50D3ECE90E}" type="presParOf" srcId="{5975F4CF-FCF0-4D09-B1D7-E7F153F77B8C}" destId="{3E8EF9D6-346D-45B9-828A-C1AD70FD5781}" srcOrd="0" destOrd="0" presId="urn:microsoft.com/office/officeart/2016/7/layout/LinearBlockProcessNumbered"/>
    <dgm:cxn modelId="{9012235D-5FB3-44A6-95B1-EF7AC370BFF6}" type="presParOf" srcId="{5975F4CF-FCF0-4D09-B1D7-E7F153F77B8C}" destId="{5FF2D48B-764C-4B48-8ACF-14295785EB84}" srcOrd="1" destOrd="0" presId="urn:microsoft.com/office/officeart/2016/7/layout/LinearBlockProcessNumbered"/>
    <dgm:cxn modelId="{AC41E45D-29CF-4A17-8C87-37B03963FDA3}" type="presParOf" srcId="{5975F4CF-FCF0-4D09-B1D7-E7F153F77B8C}" destId="{1FFF5F6A-E182-4973-A3E9-0ADD7D756B11}" srcOrd="2" destOrd="0" presId="urn:microsoft.com/office/officeart/2016/7/layout/LinearBlockProcessNumbered"/>
    <dgm:cxn modelId="{F01F0E86-C25E-447D-A708-13C645747A16}" type="presParOf" srcId="{F86C35D5-7FC2-4B01-94BF-6481A002E9CD}" destId="{EC7C7E8A-F2A3-43F3-8D87-4455421C7ECF}" srcOrd="1" destOrd="0" presId="urn:microsoft.com/office/officeart/2016/7/layout/LinearBlockProcessNumbered"/>
    <dgm:cxn modelId="{D77F62E9-10FD-46D0-885D-FA332FD2FCDF}" type="presParOf" srcId="{F86C35D5-7FC2-4B01-94BF-6481A002E9CD}" destId="{DD6DCF3F-D59A-4B15-B136-713B66A48798}" srcOrd="2" destOrd="0" presId="urn:microsoft.com/office/officeart/2016/7/layout/LinearBlockProcessNumbered"/>
    <dgm:cxn modelId="{E3FD86C2-6AB1-41C8-AB75-2EC6CEAF3259}" type="presParOf" srcId="{DD6DCF3F-D59A-4B15-B136-713B66A48798}" destId="{F26F11BD-389E-46B7-A15C-25D24BFAC069}" srcOrd="0" destOrd="0" presId="urn:microsoft.com/office/officeart/2016/7/layout/LinearBlockProcessNumbered"/>
    <dgm:cxn modelId="{FF82AE5A-D826-4CF0-B8EE-17D5A3683935}" type="presParOf" srcId="{DD6DCF3F-D59A-4B15-B136-713B66A48798}" destId="{7A36E641-0433-48A6-9391-66DB7AC727A9}" srcOrd="1" destOrd="0" presId="urn:microsoft.com/office/officeart/2016/7/layout/LinearBlockProcessNumbered"/>
    <dgm:cxn modelId="{FC77788E-2B40-433B-AAE3-88B4406DEEB7}" type="presParOf" srcId="{DD6DCF3F-D59A-4B15-B136-713B66A48798}" destId="{E24E1EA0-607D-4D57-9779-D21ECA7537D2}" srcOrd="2" destOrd="0" presId="urn:microsoft.com/office/officeart/2016/7/layout/LinearBlockProcessNumbered"/>
    <dgm:cxn modelId="{6808818E-EA24-4E82-AD73-64EF010EF367}" type="presParOf" srcId="{F86C35D5-7FC2-4B01-94BF-6481A002E9CD}" destId="{657B845F-6320-487B-973C-38B81F447F9B}" srcOrd="3" destOrd="0" presId="urn:microsoft.com/office/officeart/2016/7/layout/LinearBlockProcessNumbered"/>
    <dgm:cxn modelId="{103B8CF5-E723-4696-844C-D46EFC1D692A}" type="presParOf" srcId="{F86C35D5-7FC2-4B01-94BF-6481A002E9CD}" destId="{F909AD3F-D3EF-450A-8D6B-7E04D58A801C}" srcOrd="4" destOrd="0" presId="urn:microsoft.com/office/officeart/2016/7/layout/LinearBlockProcessNumbered"/>
    <dgm:cxn modelId="{593C0BAC-FF60-4AF7-84D1-5F64B02A17DF}" type="presParOf" srcId="{F909AD3F-D3EF-450A-8D6B-7E04D58A801C}" destId="{73954852-75C8-4B17-A4D3-CF8CE5413DF5}" srcOrd="0" destOrd="0" presId="urn:microsoft.com/office/officeart/2016/7/layout/LinearBlockProcessNumbered"/>
    <dgm:cxn modelId="{A830BB04-1F6E-4EA9-B77D-C5F940CF079B}" type="presParOf" srcId="{F909AD3F-D3EF-450A-8D6B-7E04D58A801C}" destId="{DD623E3C-DC5C-44B4-831C-6D4FF7B38BC1}" srcOrd="1" destOrd="0" presId="urn:microsoft.com/office/officeart/2016/7/layout/LinearBlockProcessNumbered"/>
    <dgm:cxn modelId="{76176CCB-37EA-428E-9FF6-CF03116C6C5E}" type="presParOf" srcId="{F909AD3F-D3EF-450A-8D6B-7E04D58A801C}" destId="{00D87C82-1B94-4C8F-9645-1BCB497C3D6E}" srcOrd="2" destOrd="0" presId="urn:microsoft.com/office/officeart/2016/7/layout/LinearBlockProcessNumbered"/>
    <dgm:cxn modelId="{AACDD5CA-C476-481E-BBA5-556CAC71BEC6}" type="presParOf" srcId="{F86C35D5-7FC2-4B01-94BF-6481A002E9CD}" destId="{72E4E11B-D3E1-4773-8AC0-3207D5245E29}" srcOrd="5" destOrd="0" presId="urn:microsoft.com/office/officeart/2016/7/layout/LinearBlockProcessNumbered"/>
    <dgm:cxn modelId="{6ED1B9E6-5A89-434B-8AC0-F20EE08E9F75}" type="presParOf" srcId="{F86C35D5-7FC2-4B01-94BF-6481A002E9CD}" destId="{516369E9-20BD-49CC-8B59-3534267BDBCF}" srcOrd="6" destOrd="0" presId="urn:microsoft.com/office/officeart/2016/7/layout/LinearBlockProcessNumbered"/>
    <dgm:cxn modelId="{0BA1BE1F-6E0D-4071-BA18-5CB8329B9217}" type="presParOf" srcId="{516369E9-20BD-49CC-8B59-3534267BDBCF}" destId="{F7B6FA3C-73F7-49DB-AA4C-ABF8350E6706}" srcOrd="0" destOrd="0" presId="urn:microsoft.com/office/officeart/2016/7/layout/LinearBlockProcessNumbered"/>
    <dgm:cxn modelId="{4550B0E6-0CD9-43A5-BBC8-A04F74CAB7BE}" type="presParOf" srcId="{516369E9-20BD-49CC-8B59-3534267BDBCF}" destId="{816A77A9-C03F-41B4-B6E6-A48866D783A9}" srcOrd="1" destOrd="0" presId="urn:microsoft.com/office/officeart/2016/7/layout/LinearBlockProcessNumbered"/>
    <dgm:cxn modelId="{459B37B9-CCFE-4926-A353-9EE1A7ECB3AE}" type="presParOf" srcId="{516369E9-20BD-49CC-8B59-3534267BDBCF}" destId="{92C981A6-D63D-4472-8F67-A8676BB20F52}" srcOrd="2" destOrd="0" presId="urn:microsoft.com/office/officeart/2016/7/layout/LinearBlockProcessNumbered"/>
    <dgm:cxn modelId="{ABD46CE7-551C-4D87-A8B0-7FA68808AF01}" type="presParOf" srcId="{F86C35D5-7FC2-4B01-94BF-6481A002E9CD}" destId="{B16927F7-F458-4758-90A5-969CE4D18B80}" srcOrd="7" destOrd="0" presId="urn:microsoft.com/office/officeart/2016/7/layout/LinearBlockProcessNumbered"/>
    <dgm:cxn modelId="{52569624-F82E-45C3-A60B-AD3D43AA7A9D}" type="presParOf" srcId="{F86C35D5-7FC2-4B01-94BF-6481A002E9CD}" destId="{3049BB24-D0EF-4F09-B18F-71376D2E59A9}" srcOrd="8" destOrd="0" presId="urn:microsoft.com/office/officeart/2016/7/layout/LinearBlockProcessNumbered"/>
    <dgm:cxn modelId="{F63D45F3-4A70-484E-B040-95BCD7FCFDA3}" type="presParOf" srcId="{3049BB24-D0EF-4F09-B18F-71376D2E59A9}" destId="{88243B46-DAE1-4DDD-BFB0-93FB6F9547D6}" srcOrd="0" destOrd="0" presId="urn:microsoft.com/office/officeart/2016/7/layout/LinearBlockProcessNumbered"/>
    <dgm:cxn modelId="{91A23C61-B47D-45B1-9A62-60A040DF7D76}" type="presParOf" srcId="{3049BB24-D0EF-4F09-B18F-71376D2E59A9}" destId="{A9234218-7AC7-434B-8747-A279F0FE083E}" srcOrd="1" destOrd="0" presId="urn:microsoft.com/office/officeart/2016/7/layout/LinearBlockProcessNumbered"/>
    <dgm:cxn modelId="{CBBA225C-2E29-4868-9858-93B9F3CB77F2}" type="presParOf" srcId="{3049BB24-D0EF-4F09-B18F-71376D2E59A9}" destId="{83073B77-327B-48D9-BA30-F1410C8E10D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FBB9E-3845-4494-89B4-67E5C1EB6338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BBA04C7-984D-492E-861F-6AA404033BDF}">
      <dgm:prSet/>
      <dgm:spPr/>
      <dgm:t>
        <a:bodyPr/>
        <a:lstStyle/>
        <a:p>
          <a:r>
            <a:rPr lang="en-US" baseline="0"/>
            <a:t>Target the Troop Evangelism</a:t>
          </a:r>
          <a:endParaRPr lang="en-US"/>
        </a:p>
      </dgm:t>
    </dgm:pt>
    <dgm:pt modelId="{4220DF08-AA00-423B-A80B-E68082493D4E}" type="parTrans" cxnId="{798DF0B5-C52A-40AD-BE2B-30D6D28AF9F1}">
      <dgm:prSet/>
      <dgm:spPr/>
      <dgm:t>
        <a:bodyPr/>
        <a:lstStyle/>
        <a:p>
          <a:endParaRPr lang="en-US"/>
        </a:p>
      </dgm:t>
    </dgm:pt>
    <dgm:pt modelId="{12EB77C4-46CB-4E48-9B29-9798B19D0379}" type="sibTrans" cxnId="{798DF0B5-C52A-40AD-BE2B-30D6D28AF9F1}">
      <dgm:prSet/>
      <dgm:spPr/>
      <dgm:t>
        <a:bodyPr/>
        <a:lstStyle/>
        <a:p>
          <a:endParaRPr lang="en-US"/>
        </a:p>
      </dgm:t>
    </dgm:pt>
    <dgm:pt modelId="{2E3CA3EF-7E81-4930-921F-0D4A53A04822}">
      <dgm:prSet/>
      <dgm:spPr/>
      <dgm:t>
        <a:bodyPr/>
        <a:lstStyle/>
        <a:p>
          <a:r>
            <a:rPr lang="en-US" baseline="0"/>
            <a:t>Making Disciples of Troops</a:t>
          </a:r>
          <a:endParaRPr lang="en-US"/>
        </a:p>
      </dgm:t>
    </dgm:pt>
    <dgm:pt modelId="{D9EAB306-9627-49FE-A05A-78A330FDAEB5}" type="parTrans" cxnId="{995A6C61-5E19-4B6E-ACE7-7535852CEEC3}">
      <dgm:prSet/>
      <dgm:spPr/>
      <dgm:t>
        <a:bodyPr/>
        <a:lstStyle/>
        <a:p>
          <a:endParaRPr lang="en-US"/>
        </a:p>
      </dgm:t>
    </dgm:pt>
    <dgm:pt modelId="{1F253607-ABFB-4750-ACEF-FA338A1796A5}" type="sibTrans" cxnId="{995A6C61-5E19-4B6E-ACE7-7535852CEEC3}">
      <dgm:prSet/>
      <dgm:spPr/>
      <dgm:t>
        <a:bodyPr/>
        <a:lstStyle/>
        <a:p>
          <a:endParaRPr lang="en-US"/>
        </a:p>
      </dgm:t>
    </dgm:pt>
    <dgm:pt modelId="{9038C191-33EE-463F-9A24-FA7CB9CEBB97}">
      <dgm:prSet/>
      <dgm:spPr/>
      <dgm:t>
        <a:bodyPr/>
        <a:lstStyle/>
        <a:p>
          <a:r>
            <a:rPr lang="en-US" baseline="0"/>
            <a:t>Training Troops on Missions with God</a:t>
          </a:r>
          <a:endParaRPr lang="en-US"/>
        </a:p>
      </dgm:t>
    </dgm:pt>
    <dgm:pt modelId="{F4B7D001-C69F-4B46-AC12-D1C52C4B4C9B}" type="parTrans" cxnId="{C294B821-F523-4883-959A-291CA8F7D3A1}">
      <dgm:prSet/>
      <dgm:spPr/>
      <dgm:t>
        <a:bodyPr/>
        <a:lstStyle/>
        <a:p>
          <a:endParaRPr lang="en-US"/>
        </a:p>
      </dgm:t>
    </dgm:pt>
    <dgm:pt modelId="{0A2EFB24-6B0A-466E-8324-FD41856CD36E}" type="sibTrans" cxnId="{C294B821-F523-4883-959A-291CA8F7D3A1}">
      <dgm:prSet/>
      <dgm:spPr/>
      <dgm:t>
        <a:bodyPr/>
        <a:lstStyle/>
        <a:p>
          <a:endParaRPr lang="en-US"/>
        </a:p>
      </dgm:t>
    </dgm:pt>
    <dgm:pt modelId="{B94CAE52-71AF-4F8C-BC51-02CD21696309}">
      <dgm:prSet/>
      <dgm:spPr/>
      <dgm:t>
        <a:bodyPr/>
        <a:lstStyle/>
        <a:p>
          <a:r>
            <a:rPr lang="en-US" baseline="0"/>
            <a:t>Sending Troops as the Missionaries to Next Base</a:t>
          </a:r>
          <a:endParaRPr lang="en-US"/>
        </a:p>
      </dgm:t>
    </dgm:pt>
    <dgm:pt modelId="{148663D5-AAE2-4469-80BC-E8B8F0B7EF70}" type="parTrans" cxnId="{16708315-FF0C-4925-B118-DC6DF7F8A44B}">
      <dgm:prSet/>
      <dgm:spPr/>
      <dgm:t>
        <a:bodyPr/>
        <a:lstStyle/>
        <a:p>
          <a:endParaRPr lang="en-US"/>
        </a:p>
      </dgm:t>
    </dgm:pt>
    <dgm:pt modelId="{556F1F68-6D08-47EA-A6CB-8BB2EE61F414}" type="sibTrans" cxnId="{16708315-FF0C-4925-B118-DC6DF7F8A44B}">
      <dgm:prSet/>
      <dgm:spPr/>
      <dgm:t>
        <a:bodyPr/>
        <a:lstStyle/>
        <a:p>
          <a:endParaRPr lang="en-US"/>
        </a:p>
      </dgm:t>
    </dgm:pt>
    <dgm:pt modelId="{79E19332-8140-4F3F-B46B-E697FC5D6618}">
      <dgm:prSet/>
      <dgm:spPr/>
      <dgm:t>
        <a:bodyPr/>
        <a:lstStyle/>
        <a:p>
          <a:r>
            <a:rPr lang="en-US" baseline="0"/>
            <a:t>Ongoing Networking with them for Reproducing Branch Churches</a:t>
          </a:r>
          <a:br>
            <a:rPr lang="en-US" baseline="0"/>
          </a:br>
          <a:endParaRPr lang="en-US"/>
        </a:p>
      </dgm:t>
    </dgm:pt>
    <dgm:pt modelId="{72827C28-209C-452A-94AC-3FE7A4EFDC02}" type="parTrans" cxnId="{65DA090F-D661-49BE-8CAF-4EA2B1236898}">
      <dgm:prSet/>
      <dgm:spPr/>
      <dgm:t>
        <a:bodyPr/>
        <a:lstStyle/>
        <a:p>
          <a:endParaRPr lang="en-US"/>
        </a:p>
      </dgm:t>
    </dgm:pt>
    <dgm:pt modelId="{E68EA1F6-382D-42D2-957A-835606A9B15C}" type="sibTrans" cxnId="{65DA090F-D661-49BE-8CAF-4EA2B1236898}">
      <dgm:prSet/>
      <dgm:spPr/>
      <dgm:t>
        <a:bodyPr/>
        <a:lstStyle/>
        <a:p>
          <a:endParaRPr lang="en-US"/>
        </a:p>
      </dgm:t>
    </dgm:pt>
    <dgm:pt modelId="{5378F2D3-0447-4F3C-91A3-F3D6FCE9988C}" type="pres">
      <dgm:prSet presAssocID="{9A4FBB9E-3845-4494-89B4-67E5C1EB6338}" presName="root" presStyleCnt="0">
        <dgm:presLayoutVars>
          <dgm:dir/>
          <dgm:resizeHandles val="exact"/>
        </dgm:presLayoutVars>
      </dgm:prSet>
      <dgm:spPr/>
    </dgm:pt>
    <dgm:pt modelId="{52B5B1A8-03E7-4EEB-A0A9-713FEB237E24}" type="pres">
      <dgm:prSet presAssocID="{EBBA04C7-984D-492E-861F-6AA404033BDF}" presName="compNode" presStyleCnt="0"/>
      <dgm:spPr/>
    </dgm:pt>
    <dgm:pt modelId="{3237D0FE-7B5F-4121-ADFC-4D3B6C43CD3F}" type="pres">
      <dgm:prSet presAssocID="{EBBA04C7-984D-492E-861F-6AA404033BDF}" presName="bgRect" presStyleLbl="bgShp" presStyleIdx="0" presStyleCnt="5"/>
      <dgm:spPr/>
    </dgm:pt>
    <dgm:pt modelId="{77F82C51-599A-4A16-93B5-46F303E96DBA}" type="pres">
      <dgm:prSet presAssocID="{EBBA04C7-984D-492E-861F-6AA404033BD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C1D04F4-43C3-420D-86BA-4C38BBA13BBA}" type="pres">
      <dgm:prSet presAssocID="{EBBA04C7-984D-492E-861F-6AA404033BDF}" presName="spaceRect" presStyleCnt="0"/>
      <dgm:spPr/>
    </dgm:pt>
    <dgm:pt modelId="{05F54DF3-A912-4C23-A6E7-90A15F770C6F}" type="pres">
      <dgm:prSet presAssocID="{EBBA04C7-984D-492E-861F-6AA404033BDF}" presName="parTx" presStyleLbl="revTx" presStyleIdx="0" presStyleCnt="5">
        <dgm:presLayoutVars>
          <dgm:chMax val="0"/>
          <dgm:chPref val="0"/>
        </dgm:presLayoutVars>
      </dgm:prSet>
      <dgm:spPr/>
    </dgm:pt>
    <dgm:pt modelId="{F24A1492-FF82-4316-B920-BCD08E0DE56B}" type="pres">
      <dgm:prSet presAssocID="{12EB77C4-46CB-4E48-9B29-9798B19D0379}" presName="sibTrans" presStyleCnt="0"/>
      <dgm:spPr/>
    </dgm:pt>
    <dgm:pt modelId="{2036BFF6-1987-4683-AB76-C4FB136C3E45}" type="pres">
      <dgm:prSet presAssocID="{2E3CA3EF-7E81-4930-921F-0D4A53A04822}" presName="compNode" presStyleCnt="0"/>
      <dgm:spPr/>
    </dgm:pt>
    <dgm:pt modelId="{66C61057-8D87-450F-89C8-5DD11FB561D0}" type="pres">
      <dgm:prSet presAssocID="{2E3CA3EF-7E81-4930-921F-0D4A53A04822}" presName="bgRect" presStyleLbl="bgShp" presStyleIdx="1" presStyleCnt="5"/>
      <dgm:spPr/>
    </dgm:pt>
    <dgm:pt modelId="{5F062CEC-77A1-4DEF-9F12-526B4CBB7C07}" type="pres">
      <dgm:prSet presAssocID="{2E3CA3EF-7E81-4930-921F-0D4A53A0482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F9C434A-743B-43E9-96FF-71F9FDB9F0C0}" type="pres">
      <dgm:prSet presAssocID="{2E3CA3EF-7E81-4930-921F-0D4A53A04822}" presName="spaceRect" presStyleCnt="0"/>
      <dgm:spPr/>
    </dgm:pt>
    <dgm:pt modelId="{9AD4AE32-5FF8-429C-BC48-8EE105A166E8}" type="pres">
      <dgm:prSet presAssocID="{2E3CA3EF-7E81-4930-921F-0D4A53A04822}" presName="parTx" presStyleLbl="revTx" presStyleIdx="1" presStyleCnt="5">
        <dgm:presLayoutVars>
          <dgm:chMax val="0"/>
          <dgm:chPref val="0"/>
        </dgm:presLayoutVars>
      </dgm:prSet>
      <dgm:spPr/>
    </dgm:pt>
    <dgm:pt modelId="{B479D083-E1A7-402E-8D99-FBCF1E34CC30}" type="pres">
      <dgm:prSet presAssocID="{1F253607-ABFB-4750-ACEF-FA338A1796A5}" presName="sibTrans" presStyleCnt="0"/>
      <dgm:spPr/>
    </dgm:pt>
    <dgm:pt modelId="{BD266553-0F4D-46B8-AAB3-5911CB9992F1}" type="pres">
      <dgm:prSet presAssocID="{9038C191-33EE-463F-9A24-FA7CB9CEBB97}" presName="compNode" presStyleCnt="0"/>
      <dgm:spPr/>
    </dgm:pt>
    <dgm:pt modelId="{8CD3D8B1-CA9C-4420-8E7C-A24E1F7B9120}" type="pres">
      <dgm:prSet presAssocID="{9038C191-33EE-463F-9A24-FA7CB9CEBB97}" presName="bgRect" presStyleLbl="bgShp" presStyleIdx="2" presStyleCnt="5"/>
      <dgm:spPr/>
    </dgm:pt>
    <dgm:pt modelId="{8B23A7F6-1D4B-4B34-97FD-764110033683}" type="pres">
      <dgm:prSet presAssocID="{9038C191-33EE-463F-9A24-FA7CB9CEBB9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3580FC9-79C0-4BF8-8B5D-F644654F5667}" type="pres">
      <dgm:prSet presAssocID="{9038C191-33EE-463F-9A24-FA7CB9CEBB97}" presName="spaceRect" presStyleCnt="0"/>
      <dgm:spPr/>
    </dgm:pt>
    <dgm:pt modelId="{DB0334DF-0D50-442E-AB29-8BFC2D093592}" type="pres">
      <dgm:prSet presAssocID="{9038C191-33EE-463F-9A24-FA7CB9CEBB97}" presName="parTx" presStyleLbl="revTx" presStyleIdx="2" presStyleCnt="5">
        <dgm:presLayoutVars>
          <dgm:chMax val="0"/>
          <dgm:chPref val="0"/>
        </dgm:presLayoutVars>
      </dgm:prSet>
      <dgm:spPr/>
    </dgm:pt>
    <dgm:pt modelId="{DB94D2D4-F00E-42B2-86C4-66237412880B}" type="pres">
      <dgm:prSet presAssocID="{0A2EFB24-6B0A-466E-8324-FD41856CD36E}" presName="sibTrans" presStyleCnt="0"/>
      <dgm:spPr/>
    </dgm:pt>
    <dgm:pt modelId="{FD60522F-99BA-47E7-BDEB-2A06A5D642D1}" type="pres">
      <dgm:prSet presAssocID="{B94CAE52-71AF-4F8C-BC51-02CD21696309}" presName="compNode" presStyleCnt="0"/>
      <dgm:spPr/>
    </dgm:pt>
    <dgm:pt modelId="{62082954-BEBF-486B-8FBE-ECF507B5860C}" type="pres">
      <dgm:prSet presAssocID="{B94CAE52-71AF-4F8C-BC51-02CD21696309}" presName="bgRect" presStyleLbl="bgShp" presStyleIdx="3" presStyleCnt="5"/>
      <dgm:spPr/>
    </dgm:pt>
    <dgm:pt modelId="{D799981F-BC08-43B3-B0F0-C69A34A9BB70}" type="pres">
      <dgm:prSet presAssocID="{B94CAE52-71AF-4F8C-BC51-02CD2169630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EF2DA87B-A35B-432A-8ED5-2824784156C3}" type="pres">
      <dgm:prSet presAssocID="{B94CAE52-71AF-4F8C-BC51-02CD21696309}" presName="spaceRect" presStyleCnt="0"/>
      <dgm:spPr/>
    </dgm:pt>
    <dgm:pt modelId="{8718C432-DAD2-46D8-8240-9087A99A36B0}" type="pres">
      <dgm:prSet presAssocID="{B94CAE52-71AF-4F8C-BC51-02CD21696309}" presName="parTx" presStyleLbl="revTx" presStyleIdx="3" presStyleCnt="5">
        <dgm:presLayoutVars>
          <dgm:chMax val="0"/>
          <dgm:chPref val="0"/>
        </dgm:presLayoutVars>
      </dgm:prSet>
      <dgm:spPr/>
    </dgm:pt>
    <dgm:pt modelId="{549A7C92-8ABC-404F-96FF-A045CCF2E87D}" type="pres">
      <dgm:prSet presAssocID="{556F1F68-6D08-47EA-A6CB-8BB2EE61F414}" presName="sibTrans" presStyleCnt="0"/>
      <dgm:spPr/>
    </dgm:pt>
    <dgm:pt modelId="{2D3C3767-4232-401C-854B-7FB0F1E68811}" type="pres">
      <dgm:prSet presAssocID="{79E19332-8140-4F3F-B46B-E697FC5D6618}" presName="compNode" presStyleCnt="0"/>
      <dgm:spPr/>
    </dgm:pt>
    <dgm:pt modelId="{DFDC5238-B825-4872-8AE9-A92E0E89B729}" type="pres">
      <dgm:prSet presAssocID="{79E19332-8140-4F3F-B46B-E697FC5D6618}" presName="bgRect" presStyleLbl="bgShp" presStyleIdx="4" presStyleCnt="5"/>
      <dgm:spPr/>
    </dgm:pt>
    <dgm:pt modelId="{F08EF8D4-167E-49A1-BD1D-2655AAA07545}" type="pres">
      <dgm:prSet presAssocID="{79E19332-8140-4F3F-B46B-E697FC5D661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3E48743-130B-4DEF-BC60-A96A20C41175}" type="pres">
      <dgm:prSet presAssocID="{79E19332-8140-4F3F-B46B-E697FC5D6618}" presName="spaceRect" presStyleCnt="0"/>
      <dgm:spPr/>
    </dgm:pt>
    <dgm:pt modelId="{82BF9126-D454-411E-B0C1-307C3460593A}" type="pres">
      <dgm:prSet presAssocID="{79E19332-8140-4F3F-B46B-E697FC5D661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A4A7D02-DFEC-4F11-BC11-1F9B94C287F3}" type="presOf" srcId="{9A4FBB9E-3845-4494-89B4-67E5C1EB6338}" destId="{5378F2D3-0447-4F3C-91A3-F3D6FCE9988C}" srcOrd="0" destOrd="0" presId="urn:microsoft.com/office/officeart/2018/2/layout/IconVerticalSolidList"/>
    <dgm:cxn modelId="{65DA090F-D661-49BE-8CAF-4EA2B1236898}" srcId="{9A4FBB9E-3845-4494-89B4-67E5C1EB6338}" destId="{79E19332-8140-4F3F-B46B-E697FC5D6618}" srcOrd="4" destOrd="0" parTransId="{72827C28-209C-452A-94AC-3FE7A4EFDC02}" sibTransId="{E68EA1F6-382D-42D2-957A-835606A9B15C}"/>
    <dgm:cxn modelId="{16708315-FF0C-4925-B118-DC6DF7F8A44B}" srcId="{9A4FBB9E-3845-4494-89B4-67E5C1EB6338}" destId="{B94CAE52-71AF-4F8C-BC51-02CD21696309}" srcOrd="3" destOrd="0" parTransId="{148663D5-AAE2-4469-80BC-E8B8F0B7EF70}" sibTransId="{556F1F68-6D08-47EA-A6CB-8BB2EE61F414}"/>
    <dgm:cxn modelId="{DE8E4C18-F538-4067-80E0-3EF7F2289E6C}" type="presOf" srcId="{2E3CA3EF-7E81-4930-921F-0D4A53A04822}" destId="{9AD4AE32-5FF8-429C-BC48-8EE105A166E8}" srcOrd="0" destOrd="0" presId="urn:microsoft.com/office/officeart/2018/2/layout/IconVerticalSolidList"/>
    <dgm:cxn modelId="{EF1FB118-98C0-415A-9FF9-9DCA9A5FFFB3}" type="presOf" srcId="{9038C191-33EE-463F-9A24-FA7CB9CEBB97}" destId="{DB0334DF-0D50-442E-AB29-8BFC2D093592}" srcOrd="0" destOrd="0" presId="urn:microsoft.com/office/officeart/2018/2/layout/IconVerticalSolidList"/>
    <dgm:cxn modelId="{C294B821-F523-4883-959A-291CA8F7D3A1}" srcId="{9A4FBB9E-3845-4494-89B4-67E5C1EB6338}" destId="{9038C191-33EE-463F-9A24-FA7CB9CEBB97}" srcOrd="2" destOrd="0" parTransId="{F4B7D001-C69F-4B46-AC12-D1C52C4B4C9B}" sibTransId="{0A2EFB24-6B0A-466E-8324-FD41856CD36E}"/>
    <dgm:cxn modelId="{7767403D-072C-442D-B0A6-70EE073CE43A}" type="presOf" srcId="{79E19332-8140-4F3F-B46B-E697FC5D6618}" destId="{82BF9126-D454-411E-B0C1-307C3460593A}" srcOrd="0" destOrd="0" presId="urn:microsoft.com/office/officeart/2018/2/layout/IconVerticalSolidList"/>
    <dgm:cxn modelId="{995A6C61-5E19-4B6E-ACE7-7535852CEEC3}" srcId="{9A4FBB9E-3845-4494-89B4-67E5C1EB6338}" destId="{2E3CA3EF-7E81-4930-921F-0D4A53A04822}" srcOrd="1" destOrd="0" parTransId="{D9EAB306-9627-49FE-A05A-78A330FDAEB5}" sibTransId="{1F253607-ABFB-4750-ACEF-FA338A1796A5}"/>
    <dgm:cxn modelId="{A8964759-D9B8-40D0-BE5F-DBC06AE3FC0E}" type="presOf" srcId="{B94CAE52-71AF-4F8C-BC51-02CD21696309}" destId="{8718C432-DAD2-46D8-8240-9087A99A36B0}" srcOrd="0" destOrd="0" presId="urn:microsoft.com/office/officeart/2018/2/layout/IconVerticalSolidList"/>
    <dgm:cxn modelId="{5D0F877D-E015-404D-86C0-C4194D90C1B9}" type="presOf" srcId="{EBBA04C7-984D-492E-861F-6AA404033BDF}" destId="{05F54DF3-A912-4C23-A6E7-90A15F770C6F}" srcOrd="0" destOrd="0" presId="urn:microsoft.com/office/officeart/2018/2/layout/IconVerticalSolidList"/>
    <dgm:cxn modelId="{798DF0B5-C52A-40AD-BE2B-30D6D28AF9F1}" srcId="{9A4FBB9E-3845-4494-89B4-67E5C1EB6338}" destId="{EBBA04C7-984D-492E-861F-6AA404033BDF}" srcOrd="0" destOrd="0" parTransId="{4220DF08-AA00-423B-A80B-E68082493D4E}" sibTransId="{12EB77C4-46CB-4E48-9B29-9798B19D0379}"/>
    <dgm:cxn modelId="{E3AF1C6D-101D-411F-AA55-3D77B1D4F243}" type="presParOf" srcId="{5378F2D3-0447-4F3C-91A3-F3D6FCE9988C}" destId="{52B5B1A8-03E7-4EEB-A0A9-713FEB237E24}" srcOrd="0" destOrd="0" presId="urn:microsoft.com/office/officeart/2018/2/layout/IconVerticalSolidList"/>
    <dgm:cxn modelId="{BF19070B-36A4-4FCA-AAE6-05FA0CB8BF7A}" type="presParOf" srcId="{52B5B1A8-03E7-4EEB-A0A9-713FEB237E24}" destId="{3237D0FE-7B5F-4121-ADFC-4D3B6C43CD3F}" srcOrd="0" destOrd="0" presId="urn:microsoft.com/office/officeart/2018/2/layout/IconVerticalSolidList"/>
    <dgm:cxn modelId="{AFA6EF62-1ED3-418A-A410-66CF4CAFCBB9}" type="presParOf" srcId="{52B5B1A8-03E7-4EEB-A0A9-713FEB237E24}" destId="{77F82C51-599A-4A16-93B5-46F303E96DBA}" srcOrd="1" destOrd="0" presId="urn:microsoft.com/office/officeart/2018/2/layout/IconVerticalSolidList"/>
    <dgm:cxn modelId="{4B8E0E24-26FE-4424-8DD0-D846765593BC}" type="presParOf" srcId="{52B5B1A8-03E7-4EEB-A0A9-713FEB237E24}" destId="{2C1D04F4-43C3-420D-86BA-4C38BBA13BBA}" srcOrd="2" destOrd="0" presId="urn:microsoft.com/office/officeart/2018/2/layout/IconVerticalSolidList"/>
    <dgm:cxn modelId="{955099C6-93D3-414D-8846-526BB2916DA6}" type="presParOf" srcId="{52B5B1A8-03E7-4EEB-A0A9-713FEB237E24}" destId="{05F54DF3-A912-4C23-A6E7-90A15F770C6F}" srcOrd="3" destOrd="0" presId="urn:microsoft.com/office/officeart/2018/2/layout/IconVerticalSolidList"/>
    <dgm:cxn modelId="{C15B7BDB-023B-4CB9-BB3C-1B2FEE3A44C9}" type="presParOf" srcId="{5378F2D3-0447-4F3C-91A3-F3D6FCE9988C}" destId="{F24A1492-FF82-4316-B920-BCD08E0DE56B}" srcOrd="1" destOrd="0" presId="urn:microsoft.com/office/officeart/2018/2/layout/IconVerticalSolidList"/>
    <dgm:cxn modelId="{58C5851A-9DDB-4476-9137-4772107E638F}" type="presParOf" srcId="{5378F2D3-0447-4F3C-91A3-F3D6FCE9988C}" destId="{2036BFF6-1987-4683-AB76-C4FB136C3E45}" srcOrd="2" destOrd="0" presId="urn:microsoft.com/office/officeart/2018/2/layout/IconVerticalSolidList"/>
    <dgm:cxn modelId="{33A547F1-B4AE-41DF-93ED-18CFABAA2D5B}" type="presParOf" srcId="{2036BFF6-1987-4683-AB76-C4FB136C3E45}" destId="{66C61057-8D87-450F-89C8-5DD11FB561D0}" srcOrd="0" destOrd="0" presId="urn:microsoft.com/office/officeart/2018/2/layout/IconVerticalSolidList"/>
    <dgm:cxn modelId="{72C2A517-FFAA-49DA-AF5D-4E26806F61F6}" type="presParOf" srcId="{2036BFF6-1987-4683-AB76-C4FB136C3E45}" destId="{5F062CEC-77A1-4DEF-9F12-526B4CBB7C07}" srcOrd="1" destOrd="0" presId="urn:microsoft.com/office/officeart/2018/2/layout/IconVerticalSolidList"/>
    <dgm:cxn modelId="{8CF468AB-5C1B-4CF8-B9B0-A8EE4E104E1E}" type="presParOf" srcId="{2036BFF6-1987-4683-AB76-C4FB136C3E45}" destId="{DF9C434A-743B-43E9-96FF-71F9FDB9F0C0}" srcOrd="2" destOrd="0" presId="urn:microsoft.com/office/officeart/2018/2/layout/IconVerticalSolidList"/>
    <dgm:cxn modelId="{0B8C83A2-EA9D-4360-BF34-DFDCBDAC7C93}" type="presParOf" srcId="{2036BFF6-1987-4683-AB76-C4FB136C3E45}" destId="{9AD4AE32-5FF8-429C-BC48-8EE105A166E8}" srcOrd="3" destOrd="0" presId="urn:microsoft.com/office/officeart/2018/2/layout/IconVerticalSolidList"/>
    <dgm:cxn modelId="{52705DF9-C3BB-495C-91FD-BD6DF817F73B}" type="presParOf" srcId="{5378F2D3-0447-4F3C-91A3-F3D6FCE9988C}" destId="{B479D083-E1A7-402E-8D99-FBCF1E34CC30}" srcOrd="3" destOrd="0" presId="urn:microsoft.com/office/officeart/2018/2/layout/IconVerticalSolidList"/>
    <dgm:cxn modelId="{E18CC8C6-82B8-46EB-A292-76255CCA2747}" type="presParOf" srcId="{5378F2D3-0447-4F3C-91A3-F3D6FCE9988C}" destId="{BD266553-0F4D-46B8-AAB3-5911CB9992F1}" srcOrd="4" destOrd="0" presId="urn:microsoft.com/office/officeart/2018/2/layout/IconVerticalSolidList"/>
    <dgm:cxn modelId="{CD049FD9-9E92-4914-A6AA-978FF035B67C}" type="presParOf" srcId="{BD266553-0F4D-46B8-AAB3-5911CB9992F1}" destId="{8CD3D8B1-CA9C-4420-8E7C-A24E1F7B9120}" srcOrd="0" destOrd="0" presId="urn:microsoft.com/office/officeart/2018/2/layout/IconVerticalSolidList"/>
    <dgm:cxn modelId="{CA567C11-2E06-4AAE-9E38-5C0F3E052DD3}" type="presParOf" srcId="{BD266553-0F4D-46B8-AAB3-5911CB9992F1}" destId="{8B23A7F6-1D4B-4B34-97FD-764110033683}" srcOrd="1" destOrd="0" presId="urn:microsoft.com/office/officeart/2018/2/layout/IconVerticalSolidList"/>
    <dgm:cxn modelId="{5845189C-1F73-40A1-BA88-5F67F5AFF22C}" type="presParOf" srcId="{BD266553-0F4D-46B8-AAB3-5911CB9992F1}" destId="{33580FC9-79C0-4BF8-8B5D-F644654F5667}" srcOrd="2" destOrd="0" presId="urn:microsoft.com/office/officeart/2018/2/layout/IconVerticalSolidList"/>
    <dgm:cxn modelId="{9103B81A-85F4-4267-B93F-AFE6FB6ABA95}" type="presParOf" srcId="{BD266553-0F4D-46B8-AAB3-5911CB9992F1}" destId="{DB0334DF-0D50-442E-AB29-8BFC2D093592}" srcOrd="3" destOrd="0" presId="urn:microsoft.com/office/officeart/2018/2/layout/IconVerticalSolidList"/>
    <dgm:cxn modelId="{48932079-1425-49DC-B655-5B64A1EDD116}" type="presParOf" srcId="{5378F2D3-0447-4F3C-91A3-F3D6FCE9988C}" destId="{DB94D2D4-F00E-42B2-86C4-66237412880B}" srcOrd="5" destOrd="0" presId="urn:microsoft.com/office/officeart/2018/2/layout/IconVerticalSolidList"/>
    <dgm:cxn modelId="{7BA800EC-3844-458D-AC1F-E7AFD81AC633}" type="presParOf" srcId="{5378F2D3-0447-4F3C-91A3-F3D6FCE9988C}" destId="{FD60522F-99BA-47E7-BDEB-2A06A5D642D1}" srcOrd="6" destOrd="0" presId="urn:microsoft.com/office/officeart/2018/2/layout/IconVerticalSolidList"/>
    <dgm:cxn modelId="{A1DE0087-E7B8-44E9-849E-25B221B3A094}" type="presParOf" srcId="{FD60522F-99BA-47E7-BDEB-2A06A5D642D1}" destId="{62082954-BEBF-486B-8FBE-ECF507B5860C}" srcOrd="0" destOrd="0" presId="urn:microsoft.com/office/officeart/2018/2/layout/IconVerticalSolidList"/>
    <dgm:cxn modelId="{ECD0B3B1-382C-4222-AF60-01AF60A10DF8}" type="presParOf" srcId="{FD60522F-99BA-47E7-BDEB-2A06A5D642D1}" destId="{D799981F-BC08-43B3-B0F0-C69A34A9BB70}" srcOrd="1" destOrd="0" presId="urn:microsoft.com/office/officeart/2018/2/layout/IconVerticalSolidList"/>
    <dgm:cxn modelId="{E5051C17-695F-4A3B-990B-33DDCD699C5B}" type="presParOf" srcId="{FD60522F-99BA-47E7-BDEB-2A06A5D642D1}" destId="{EF2DA87B-A35B-432A-8ED5-2824784156C3}" srcOrd="2" destOrd="0" presId="urn:microsoft.com/office/officeart/2018/2/layout/IconVerticalSolidList"/>
    <dgm:cxn modelId="{13EE1D32-9B00-43DD-A927-FB48A23D5A10}" type="presParOf" srcId="{FD60522F-99BA-47E7-BDEB-2A06A5D642D1}" destId="{8718C432-DAD2-46D8-8240-9087A99A36B0}" srcOrd="3" destOrd="0" presId="urn:microsoft.com/office/officeart/2018/2/layout/IconVerticalSolidList"/>
    <dgm:cxn modelId="{76F242A9-E845-4775-9ED8-3F6EA22817E4}" type="presParOf" srcId="{5378F2D3-0447-4F3C-91A3-F3D6FCE9988C}" destId="{549A7C92-8ABC-404F-96FF-A045CCF2E87D}" srcOrd="7" destOrd="0" presId="urn:microsoft.com/office/officeart/2018/2/layout/IconVerticalSolidList"/>
    <dgm:cxn modelId="{9F6841BE-B9C2-4062-BE29-4B5D722C8AEC}" type="presParOf" srcId="{5378F2D3-0447-4F3C-91A3-F3D6FCE9988C}" destId="{2D3C3767-4232-401C-854B-7FB0F1E68811}" srcOrd="8" destOrd="0" presId="urn:microsoft.com/office/officeart/2018/2/layout/IconVerticalSolidList"/>
    <dgm:cxn modelId="{983FFA0E-5400-40A9-8E2A-94D27118FD10}" type="presParOf" srcId="{2D3C3767-4232-401C-854B-7FB0F1E68811}" destId="{DFDC5238-B825-4872-8AE9-A92E0E89B729}" srcOrd="0" destOrd="0" presId="urn:microsoft.com/office/officeart/2018/2/layout/IconVerticalSolidList"/>
    <dgm:cxn modelId="{05675FFD-F10B-4DAB-9754-56D8DE120F99}" type="presParOf" srcId="{2D3C3767-4232-401C-854B-7FB0F1E68811}" destId="{F08EF8D4-167E-49A1-BD1D-2655AAA07545}" srcOrd="1" destOrd="0" presId="urn:microsoft.com/office/officeart/2018/2/layout/IconVerticalSolidList"/>
    <dgm:cxn modelId="{2BF281ED-427F-425D-BA0D-02B989D186FF}" type="presParOf" srcId="{2D3C3767-4232-401C-854B-7FB0F1E68811}" destId="{53E48743-130B-4DEF-BC60-A96A20C41175}" srcOrd="2" destOrd="0" presId="urn:microsoft.com/office/officeart/2018/2/layout/IconVerticalSolidList"/>
    <dgm:cxn modelId="{E14D0E00-638D-4E48-9034-71353637754B}" type="presParOf" srcId="{2D3C3767-4232-401C-854B-7FB0F1E68811}" destId="{82BF9126-D454-411E-B0C1-307C346059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34D3A-CDCA-47DB-91BF-9A260F5FBAA4}" type="doc">
      <dgm:prSet loTypeId="urn:microsoft.com/office/officeart/2005/8/layout/bProcess4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6AB057-058F-4098-8245-22B4AAF8CD69}">
      <dgm:prSet/>
      <dgm:spPr/>
      <dgm:t>
        <a:bodyPr/>
        <a:lstStyle/>
        <a:p>
          <a:r>
            <a:rPr lang="en-US"/>
            <a:t>Church Planting DNA in Global Missions</a:t>
          </a:r>
        </a:p>
      </dgm:t>
    </dgm:pt>
    <dgm:pt modelId="{DA0C4014-EF70-4F26-89C0-6532ECC78A42}" type="parTrans" cxnId="{1FC536E7-34C9-416C-8A1F-24EFE77937E4}">
      <dgm:prSet/>
      <dgm:spPr/>
      <dgm:t>
        <a:bodyPr/>
        <a:lstStyle/>
        <a:p>
          <a:endParaRPr lang="en-US"/>
        </a:p>
      </dgm:t>
    </dgm:pt>
    <dgm:pt modelId="{1ACECBBC-2D10-454B-9AC7-35DE6BAD5EA5}" type="sibTrans" cxnId="{1FC536E7-34C9-416C-8A1F-24EFE77937E4}">
      <dgm:prSet/>
      <dgm:spPr/>
      <dgm:t>
        <a:bodyPr/>
        <a:lstStyle/>
        <a:p>
          <a:endParaRPr lang="en-US"/>
        </a:p>
      </dgm:t>
    </dgm:pt>
    <dgm:pt modelId="{096B1B06-D22F-4E20-B3C3-0593907A0DA3}">
      <dgm:prSet/>
      <dgm:spPr/>
      <dgm:t>
        <a:bodyPr/>
        <a:lstStyle/>
        <a:p>
          <a:r>
            <a:rPr lang="en-US" dirty="0"/>
            <a:t>Short-term International Mission Trips for Retreats with the Former Church Members Serving Overseas</a:t>
          </a:r>
        </a:p>
      </dgm:t>
    </dgm:pt>
    <dgm:pt modelId="{3781E0B8-3BA1-45A3-AAE7-1FAEEC9B8C50}" type="parTrans" cxnId="{68C2A533-17D4-45D4-AC00-9470E8A3B709}">
      <dgm:prSet/>
      <dgm:spPr/>
      <dgm:t>
        <a:bodyPr/>
        <a:lstStyle/>
        <a:p>
          <a:endParaRPr lang="en-US"/>
        </a:p>
      </dgm:t>
    </dgm:pt>
    <dgm:pt modelId="{123E536F-2E44-4BB9-AD17-79F4A2581910}" type="sibTrans" cxnId="{68C2A533-17D4-45D4-AC00-9470E8A3B709}">
      <dgm:prSet/>
      <dgm:spPr/>
      <dgm:t>
        <a:bodyPr/>
        <a:lstStyle/>
        <a:p>
          <a:endParaRPr lang="en-US"/>
        </a:p>
      </dgm:t>
    </dgm:pt>
    <dgm:pt modelId="{350DE65B-E8D3-4768-8E0B-457E239BBC90}">
      <dgm:prSet/>
      <dgm:spPr/>
      <dgm:t>
        <a:bodyPr/>
        <a:lstStyle/>
        <a:p>
          <a:r>
            <a:rPr lang="en-US" dirty="0"/>
            <a:t>Home U.S. Pastors Lead their Church to Plant Daughter Churches Overseas</a:t>
          </a:r>
        </a:p>
      </dgm:t>
    </dgm:pt>
    <dgm:pt modelId="{63ADDAEC-20F1-41D2-B18D-E574D197E5E6}" type="parTrans" cxnId="{FE4E94EE-BD29-4825-82D9-3F6858CF7498}">
      <dgm:prSet/>
      <dgm:spPr/>
      <dgm:t>
        <a:bodyPr/>
        <a:lstStyle/>
        <a:p>
          <a:endParaRPr lang="en-US"/>
        </a:p>
      </dgm:t>
    </dgm:pt>
    <dgm:pt modelId="{872CF182-CE6A-43E2-BC91-8630D984D6A7}" type="sibTrans" cxnId="{FE4E94EE-BD29-4825-82D9-3F6858CF7498}">
      <dgm:prSet/>
      <dgm:spPr/>
      <dgm:t>
        <a:bodyPr/>
        <a:lstStyle/>
        <a:p>
          <a:endParaRPr lang="en-US"/>
        </a:p>
      </dgm:t>
    </dgm:pt>
    <dgm:pt modelId="{CE070470-202B-4F75-95A8-6104DDFEF033}">
      <dgm:prSet/>
      <dgm:spPr/>
      <dgm:t>
        <a:bodyPr/>
        <a:lstStyle/>
        <a:p>
          <a:r>
            <a:rPr lang="en-US"/>
            <a:t>Church Supports the Military Families to do the Ministry</a:t>
          </a:r>
        </a:p>
      </dgm:t>
    </dgm:pt>
    <dgm:pt modelId="{39363FEF-87CF-402C-8734-43E03E496005}" type="parTrans" cxnId="{6F3A92DB-53D5-4305-A863-5495F5427310}">
      <dgm:prSet/>
      <dgm:spPr/>
      <dgm:t>
        <a:bodyPr/>
        <a:lstStyle/>
        <a:p>
          <a:endParaRPr lang="en-US"/>
        </a:p>
      </dgm:t>
    </dgm:pt>
    <dgm:pt modelId="{DD96AC08-316C-4888-96A0-CEBBFA7FCCB9}" type="sibTrans" cxnId="{6F3A92DB-53D5-4305-A863-5495F5427310}">
      <dgm:prSet/>
      <dgm:spPr/>
      <dgm:t>
        <a:bodyPr/>
        <a:lstStyle/>
        <a:p>
          <a:endParaRPr lang="en-US"/>
        </a:p>
      </dgm:t>
    </dgm:pt>
    <dgm:pt modelId="{877BB339-E790-4D3B-A3A5-4FD1F1E8FCEE}" type="pres">
      <dgm:prSet presAssocID="{5E234D3A-CDCA-47DB-91BF-9A260F5FBAA4}" presName="Name0" presStyleCnt="0">
        <dgm:presLayoutVars>
          <dgm:dir/>
          <dgm:resizeHandles/>
        </dgm:presLayoutVars>
      </dgm:prSet>
      <dgm:spPr/>
    </dgm:pt>
    <dgm:pt modelId="{67B88792-D1F2-485C-82BF-03AC6FD3BAED}" type="pres">
      <dgm:prSet presAssocID="{DB6AB057-058F-4098-8245-22B4AAF8CD69}" presName="compNode" presStyleCnt="0"/>
      <dgm:spPr/>
    </dgm:pt>
    <dgm:pt modelId="{4936443C-9504-4705-B82B-FED5DB989201}" type="pres">
      <dgm:prSet presAssocID="{DB6AB057-058F-4098-8245-22B4AAF8CD69}" presName="dummyConnPt" presStyleCnt="0"/>
      <dgm:spPr/>
    </dgm:pt>
    <dgm:pt modelId="{AB335A14-22C3-494C-9618-E06E25AB146E}" type="pres">
      <dgm:prSet presAssocID="{DB6AB057-058F-4098-8245-22B4AAF8CD69}" presName="node" presStyleLbl="node1" presStyleIdx="0" presStyleCnt="4">
        <dgm:presLayoutVars>
          <dgm:bulletEnabled val="1"/>
        </dgm:presLayoutVars>
      </dgm:prSet>
      <dgm:spPr/>
    </dgm:pt>
    <dgm:pt modelId="{2FCFABE2-431C-40D3-BDFE-DD9F679E069D}" type="pres">
      <dgm:prSet presAssocID="{1ACECBBC-2D10-454B-9AC7-35DE6BAD5EA5}" presName="sibTrans" presStyleLbl="bgSibTrans2D1" presStyleIdx="0" presStyleCnt="3"/>
      <dgm:spPr/>
    </dgm:pt>
    <dgm:pt modelId="{AC070E45-1E46-4B85-9F19-AE89DA19AAE4}" type="pres">
      <dgm:prSet presAssocID="{096B1B06-D22F-4E20-B3C3-0593907A0DA3}" presName="compNode" presStyleCnt="0"/>
      <dgm:spPr/>
    </dgm:pt>
    <dgm:pt modelId="{C904E5BA-F88D-4E55-A8E6-9DDBCDD80931}" type="pres">
      <dgm:prSet presAssocID="{096B1B06-D22F-4E20-B3C3-0593907A0DA3}" presName="dummyConnPt" presStyleCnt="0"/>
      <dgm:spPr/>
    </dgm:pt>
    <dgm:pt modelId="{07B33E59-4DE1-4B64-8C14-B717F91DB9EE}" type="pres">
      <dgm:prSet presAssocID="{096B1B06-D22F-4E20-B3C3-0593907A0DA3}" presName="node" presStyleLbl="node1" presStyleIdx="1" presStyleCnt="4">
        <dgm:presLayoutVars>
          <dgm:bulletEnabled val="1"/>
        </dgm:presLayoutVars>
      </dgm:prSet>
      <dgm:spPr/>
    </dgm:pt>
    <dgm:pt modelId="{49143B49-4F1E-475D-A4AC-859A67B6B4DD}" type="pres">
      <dgm:prSet presAssocID="{123E536F-2E44-4BB9-AD17-79F4A2581910}" presName="sibTrans" presStyleLbl="bgSibTrans2D1" presStyleIdx="1" presStyleCnt="3"/>
      <dgm:spPr/>
    </dgm:pt>
    <dgm:pt modelId="{2F07DE03-FCC2-4FF1-8080-7849B079F245}" type="pres">
      <dgm:prSet presAssocID="{350DE65B-E8D3-4768-8E0B-457E239BBC90}" presName="compNode" presStyleCnt="0"/>
      <dgm:spPr/>
    </dgm:pt>
    <dgm:pt modelId="{861D5F2A-5B53-425E-B36E-8FD01DA5947D}" type="pres">
      <dgm:prSet presAssocID="{350DE65B-E8D3-4768-8E0B-457E239BBC90}" presName="dummyConnPt" presStyleCnt="0"/>
      <dgm:spPr/>
    </dgm:pt>
    <dgm:pt modelId="{AC255AB2-2E19-490E-9D6A-A77A01978117}" type="pres">
      <dgm:prSet presAssocID="{350DE65B-E8D3-4768-8E0B-457E239BBC90}" presName="node" presStyleLbl="node1" presStyleIdx="2" presStyleCnt="4">
        <dgm:presLayoutVars>
          <dgm:bulletEnabled val="1"/>
        </dgm:presLayoutVars>
      </dgm:prSet>
      <dgm:spPr/>
    </dgm:pt>
    <dgm:pt modelId="{CBEEBE3A-1A89-4478-842E-5D0136E79B8C}" type="pres">
      <dgm:prSet presAssocID="{872CF182-CE6A-43E2-BC91-8630D984D6A7}" presName="sibTrans" presStyleLbl="bgSibTrans2D1" presStyleIdx="2" presStyleCnt="3"/>
      <dgm:spPr/>
    </dgm:pt>
    <dgm:pt modelId="{AB361E91-5B15-4755-80A0-D701B615F2D4}" type="pres">
      <dgm:prSet presAssocID="{CE070470-202B-4F75-95A8-6104DDFEF033}" presName="compNode" presStyleCnt="0"/>
      <dgm:spPr/>
    </dgm:pt>
    <dgm:pt modelId="{8EA831BE-02CB-42F4-94AA-1BC074914FB3}" type="pres">
      <dgm:prSet presAssocID="{CE070470-202B-4F75-95A8-6104DDFEF033}" presName="dummyConnPt" presStyleCnt="0"/>
      <dgm:spPr/>
    </dgm:pt>
    <dgm:pt modelId="{25E6130F-915D-40B4-A157-97B1353F0354}" type="pres">
      <dgm:prSet presAssocID="{CE070470-202B-4F75-95A8-6104DDFEF033}" presName="node" presStyleLbl="node1" presStyleIdx="3" presStyleCnt="4">
        <dgm:presLayoutVars>
          <dgm:bulletEnabled val="1"/>
        </dgm:presLayoutVars>
      </dgm:prSet>
      <dgm:spPr/>
    </dgm:pt>
  </dgm:ptLst>
  <dgm:cxnLst>
    <dgm:cxn modelId="{4E650903-1282-49C3-8E38-856C73EAB856}" type="presOf" srcId="{DB6AB057-058F-4098-8245-22B4AAF8CD69}" destId="{AB335A14-22C3-494C-9618-E06E25AB146E}" srcOrd="0" destOrd="0" presId="urn:microsoft.com/office/officeart/2005/8/layout/bProcess4"/>
    <dgm:cxn modelId="{EABB062C-4F98-4B08-9472-56778783ED51}" type="presOf" srcId="{872CF182-CE6A-43E2-BC91-8630D984D6A7}" destId="{CBEEBE3A-1A89-4478-842E-5D0136E79B8C}" srcOrd="0" destOrd="0" presId="urn:microsoft.com/office/officeart/2005/8/layout/bProcess4"/>
    <dgm:cxn modelId="{59FCFA32-51C5-48D1-AF54-4DE7729047C2}" type="presOf" srcId="{1ACECBBC-2D10-454B-9AC7-35DE6BAD5EA5}" destId="{2FCFABE2-431C-40D3-BDFE-DD9F679E069D}" srcOrd="0" destOrd="0" presId="urn:microsoft.com/office/officeart/2005/8/layout/bProcess4"/>
    <dgm:cxn modelId="{68C2A533-17D4-45D4-AC00-9470E8A3B709}" srcId="{5E234D3A-CDCA-47DB-91BF-9A260F5FBAA4}" destId="{096B1B06-D22F-4E20-B3C3-0593907A0DA3}" srcOrd="1" destOrd="0" parTransId="{3781E0B8-3BA1-45A3-AAE7-1FAEEC9B8C50}" sibTransId="{123E536F-2E44-4BB9-AD17-79F4A2581910}"/>
    <dgm:cxn modelId="{555B3360-0AD1-4D64-88D7-1ADCDF8CE590}" type="presOf" srcId="{5E234D3A-CDCA-47DB-91BF-9A260F5FBAA4}" destId="{877BB339-E790-4D3B-A3A5-4FD1F1E8FCEE}" srcOrd="0" destOrd="0" presId="urn:microsoft.com/office/officeart/2005/8/layout/bProcess4"/>
    <dgm:cxn modelId="{19C55643-B888-433C-B365-B569B5FF022A}" type="presOf" srcId="{096B1B06-D22F-4E20-B3C3-0593907A0DA3}" destId="{07B33E59-4DE1-4B64-8C14-B717F91DB9EE}" srcOrd="0" destOrd="0" presId="urn:microsoft.com/office/officeart/2005/8/layout/bProcess4"/>
    <dgm:cxn modelId="{6C84457B-96B7-46A6-8C72-F49BB2505A7C}" type="presOf" srcId="{CE070470-202B-4F75-95A8-6104DDFEF033}" destId="{25E6130F-915D-40B4-A157-97B1353F0354}" srcOrd="0" destOrd="0" presId="urn:microsoft.com/office/officeart/2005/8/layout/bProcess4"/>
    <dgm:cxn modelId="{91D58A7B-3EFE-4E50-8BA5-5816F166FF7C}" type="presOf" srcId="{123E536F-2E44-4BB9-AD17-79F4A2581910}" destId="{49143B49-4F1E-475D-A4AC-859A67B6B4DD}" srcOrd="0" destOrd="0" presId="urn:microsoft.com/office/officeart/2005/8/layout/bProcess4"/>
    <dgm:cxn modelId="{CF218BCD-FE84-4239-98EF-BAFF9E0221DD}" type="presOf" srcId="{350DE65B-E8D3-4768-8E0B-457E239BBC90}" destId="{AC255AB2-2E19-490E-9D6A-A77A01978117}" srcOrd="0" destOrd="0" presId="urn:microsoft.com/office/officeart/2005/8/layout/bProcess4"/>
    <dgm:cxn modelId="{6F3A92DB-53D5-4305-A863-5495F5427310}" srcId="{5E234D3A-CDCA-47DB-91BF-9A260F5FBAA4}" destId="{CE070470-202B-4F75-95A8-6104DDFEF033}" srcOrd="3" destOrd="0" parTransId="{39363FEF-87CF-402C-8734-43E03E496005}" sibTransId="{DD96AC08-316C-4888-96A0-CEBBFA7FCCB9}"/>
    <dgm:cxn modelId="{1FC536E7-34C9-416C-8A1F-24EFE77937E4}" srcId="{5E234D3A-CDCA-47DB-91BF-9A260F5FBAA4}" destId="{DB6AB057-058F-4098-8245-22B4AAF8CD69}" srcOrd="0" destOrd="0" parTransId="{DA0C4014-EF70-4F26-89C0-6532ECC78A42}" sibTransId="{1ACECBBC-2D10-454B-9AC7-35DE6BAD5EA5}"/>
    <dgm:cxn modelId="{FE4E94EE-BD29-4825-82D9-3F6858CF7498}" srcId="{5E234D3A-CDCA-47DB-91BF-9A260F5FBAA4}" destId="{350DE65B-E8D3-4768-8E0B-457E239BBC90}" srcOrd="2" destOrd="0" parTransId="{63ADDAEC-20F1-41D2-B18D-E574D197E5E6}" sibTransId="{872CF182-CE6A-43E2-BC91-8630D984D6A7}"/>
    <dgm:cxn modelId="{23AFFA2B-8C32-428E-928E-AE583FCCBE4C}" type="presParOf" srcId="{877BB339-E790-4D3B-A3A5-4FD1F1E8FCEE}" destId="{67B88792-D1F2-485C-82BF-03AC6FD3BAED}" srcOrd="0" destOrd="0" presId="urn:microsoft.com/office/officeart/2005/8/layout/bProcess4"/>
    <dgm:cxn modelId="{A8DDDE00-F08C-453C-AAD7-4DE5B3E2E317}" type="presParOf" srcId="{67B88792-D1F2-485C-82BF-03AC6FD3BAED}" destId="{4936443C-9504-4705-B82B-FED5DB989201}" srcOrd="0" destOrd="0" presId="urn:microsoft.com/office/officeart/2005/8/layout/bProcess4"/>
    <dgm:cxn modelId="{407A540B-08AF-4291-9E6B-E22B6353A2DB}" type="presParOf" srcId="{67B88792-D1F2-485C-82BF-03AC6FD3BAED}" destId="{AB335A14-22C3-494C-9618-E06E25AB146E}" srcOrd="1" destOrd="0" presId="urn:microsoft.com/office/officeart/2005/8/layout/bProcess4"/>
    <dgm:cxn modelId="{CCE3512B-1F28-41E4-BB5D-992680E9C1DE}" type="presParOf" srcId="{877BB339-E790-4D3B-A3A5-4FD1F1E8FCEE}" destId="{2FCFABE2-431C-40D3-BDFE-DD9F679E069D}" srcOrd="1" destOrd="0" presId="urn:microsoft.com/office/officeart/2005/8/layout/bProcess4"/>
    <dgm:cxn modelId="{A13ED49A-FA70-4BB6-91E0-97B41913688C}" type="presParOf" srcId="{877BB339-E790-4D3B-A3A5-4FD1F1E8FCEE}" destId="{AC070E45-1E46-4B85-9F19-AE89DA19AAE4}" srcOrd="2" destOrd="0" presId="urn:microsoft.com/office/officeart/2005/8/layout/bProcess4"/>
    <dgm:cxn modelId="{F7F6DFB2-A73A-493E-A815-BA8CFEF06B9B}" type="presParOf" srcId="{AC070E45-1E46-4B85-9F19-AE89DA19AAE4}" destId="{C904E5BA-F88D-4E55-A8E6-9DDBCDD80931}" srcOrd="0" destOrd="0" presId="urn:microsoft.com/office/officeart/2005/8/layout/bProcess4"/>
    <dgm:cxn modelId="{619AD752-AB89-4611-926B-8E1DF8DE69B7}" type="presParOf" srcId="{AC070E45-1E46-4B85-9F19-AE89DA19AAE4}" destId="{07B33E59-4DE1-4B64-8C14-B717F91DB9EE}" srcOrd="1" destOrd="0" presId="urn:microsoft.com/office/officeart/2005/8/layout/bProcess4"/>
    <dgm:cxn modelId="{F11A9BF8-58EA-4C39-8924-C25120D5558E}" type="presParOf" srcId="{877BB339-E790-4D3B-A3A5-4FD1F1E8FCEE}" destId="{49143B49-4F1E-475D-A4AC-859A67B6B4DD}" srcOrd="3" destOrd="0" presId="urn:microsoft.com/office/officeart/2005/8/layout/bProcess4"/>
    <dgm:cxn modelId="{E305B131-E399-4525-B792-E4D964C579E5}" type="presParOf" srcId="{877BB339-E790-4D3B-A3A5-4FD1F1E8FCEE}" destId="{2F07DE03-FCC2-4FF1-8080-7849B079F245}" srcOrd="4" destOrd="0" presId="urn:microsoft.com/office/officeart/2005/8/layout/bProcess4"/>
    <dgm:cxn modelId="{7F22E617-BC1E-4F15-A1AB-5CE9EF71423C}" type="presParOf" srcId="{2F07DE03-FCC2-4FF1-8080-7849B079F245}" destId="{861D5F2A-5B53-425E-B36E-8FD01DA5947D}" srcOrd="0" destOrd="0" presId="urn:microsoft.com/office/officeart/2005/8/layout/bProcess4"/>
    <dgm:cxn modelId="{19A994FD-E5FC-4145-9436-E12BF727EE3F}" type="presParOf" srcId="{2F07DE03-FCC2-4FF1-8080-7849B079F245}" destId="{AC255AB2-2E19-490E-9D6A-A77A01978117}" srcOrd="1" destOrd="0" presId="urn:microsoft.com/office/officeart/2005/8/layout/bProcess4"/>
    <dgm:cxn modelId="{CE561FD9-E41C-4A46-BDFA-40619055666F}" type="presParOf" srcId="{877BB339-E790-4D3B-A3A5-4FD1F1E8FCEE}" destId="{CBEEBE3A-1A89-4478-842E-5D0136E79B8C}" srcOrd="5" destOrd="0" presId="urn:microsoft.com/office/officeart/2005/8/layout/bProcess4"/>
    <dgm:cxn modelId="{EDCCE388-D864-4831-BB1C-F22B01648632}" type="presParOf" srcId="{877BB339-E790-4D3B-A3A5-4FD1F1E8FCEE}" destId="{AB361E91-5B15-4755-80A0-D701B615F2D4}" srcOrd="6" destOrd="0" presId="urn:microsoft.com/office/officeart/2005/8/layout/bProcess4"/>
    <dgm:cxn modelId="{26411A08-3A70-4757-A013-8090F49E9016}" type="presParOf" srcId="{AB361E91-5B15-4755-80A0-D701B615F2D4}" destId="{8EA831BE-02CB-42F4-94AA-1BC074914FB3}" srcOrd="0" destOrd="0" presId="urn:microsoft.com/office/officeart/2005/8/layout/bProcess4"/>
    <dgm:cxn modelId="{BFDE6F98-2CC3-4A50-8D16-8967849BA4ED}" type="presParOf" srcId="{AB361E91-5B15-4755-80A0-D701B615F2D4}" destId="{25E6130F-915D-40B4-A157-97B1353F035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37AA-3830-43CE-9A56-F00FB30649B5}">
      <dsp:nvSpPr>
        <dsp:cNvPr id="0" name=""/>
        <dsp:cNvSpPr/>
      </dsp:nvSpPr>
      <dsp:spPr>
        <a:xfrm>
          <a:off x="0" y="349949"/>
          <a:ext cx="5563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96368-0E7A-4EFF-91AB-71D440C12C37}">
      <dsp:nvSpPr>
        <dsp:cNvPr id="0" name=""/>
        <dsp:cNvSpPr/>
      </dsp:nvSpPr>
      <dsp:spPr>
        <a:xfrm>
          <a:off x="278171" y="69509"/>
          <a:ext cx="3894396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199" tIns="0" rIns="1471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Unreached People Groups</a:t>
          </a:r>
        </a:p>
      </dsp:txBody>
      <dsp:txXfrm>
        <a:off x="305551" y="96889"/>
        <a:ext cx="3839636" cy="506120"/>
      </dsp:txXfrm>
    </dsp:sp>
    <dsp:sp modelId="{A2B4E34D-7C14-4E35-AD5C-148C34F4E927}">
      <dsp:nvSpPr>
        <dsp:cNvPr id="0" name=""/>
        <dsp:cNvSpPr/>
      </dsp:nvSpPr>
      <dsp:spPr>
        <a:xfrm>
          <a:off x="0" y="1211789"/>
          <a:ext cx="5563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054982"/>
              <a:satOff val="3646"/>
              <a:lumOff val="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7BB2E-2078-486E-98AE-2F7182FF5279}">
      <dsp:nvSpPr>
        <dsp:cNvPr id="0" name=""/>
        <dsp:cNvSpPr/>
      </dsp:nvSpPr>
      <dsp:spPr>
        <a:xfrm>
          <a:off x="278171" y="931349"/>
          <a:ext cx="3894396" cy="560880"/>
        </a:xfrm>
        <a:prstGeom prst="roundRect">
          <a:avLst/>
        </a:prstGeom>
        <a:solidFill>
          <a:schemeClr val="accent5">
            <a:hueOff val="-1054982"/>
            <a:satOff val="3646"/>
            <a:lumOff val="245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199" tIns="0" rIns="1471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Global Mission Field</a:t>
          </a:r>
        </a:p>
      </dsp:txBody>
      <dsp:txXfrm>
        <a:off x="305551" y="958729"/>
        <a:ext cx="3839636" cy="506120"/>
      </dsp:txXfrm>
    </dsp:sp>
    <dsp:sp modelId="{4A50C723-7D25-426B-977D-2FA58B499653}">
      <dsp:nvSpPr>
        <dsp:cNvPr id="0" name=""/>
        <dsp:cNvSpPr/>
      </dsp:nvSpPr>
      <dsp:spPr>
        <a:xfrm>
          <a:off x="0" y="2073629"/>
          <a:ext cx="5563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109965"/>
              <a:satOff val="7293"/>
              <a:lumOff val="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92CC4-C8E7-44C2-93F0-46312E26BDFE}">
      <dsp:nvSpPr>
        <dsp:cNvPr id="0" name=""/>
        <dsp:cNvSpPr/>
      </dsp:nvSpPr>
      <dsp:spPr>
        <a:xfrm>
          <a:off x="278171" y="1793189"/>
          <a:ext cx="3894396" cy="560880"/>
        </a:xfrm>
        <a:prstGeom prst="roundRect">
          <a:avLst/>
        </a:prstGeom>
        <a:solidFill>
          <a:schemeClr val="accent5">
            <a:hueOff val="-2109965"/>
            <a:satOff val="7293"/>
            <a:lumOff val="490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199" tIns="0" rIns="1471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Trained in Team Spirit</a:t>
          </a:r>
        </a:p>
      </dsp:txBody>
      <dsp:txXfrm>
        <a:off x="305551" y="1820569"/>
        <a:ext cx="3839636" cy="506120"/>
      </dsp:txXfrm>
    </dsp:sp>
    <dsp:sp modelId="{ABFCA373-1073-489C-9E16-BC3DE09646F6}">
      <dsp:nvSpPr>
        <dsp:cNvPr id="0" name=""/>
        <dsp:cNvSpPr/>
      </dsp:nvSpPr>
      <dsp:spPr>
        <a:xfrm>
          <a:off x="0" y="2935469"/>
          <a:ext cx="5563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164947"/>
              <a:satOff val="10939"/>
              <a:lumOff val="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254EC-6102-4FD8-8C6D-FFAB43C4A8F1}">
      <dsp:nvSpPr>
        <dsp:cNvPr id="0" name=""/>
        <dsp:cNvSpPr/>
      </dsp:nvSpPr>
      <dsp:spPr>
        <a:xfrm>
          <a:off x="278171" y="2655029"/>
          <a:ext cx="3894396" cy="560880"/>
        </a:xfrm>
        <a:prstGeom prst="roundRect">
          <a:avLst/>
        </a:prstGeom>
        <a:solidFill>
          <a:schemeClr val="accent5">
            <a:hueOff val="-3164947"/>
            <a:satOff val="10939"/>
            <a:lumOff val="735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199" tIns="0" rIns="1471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Dedicated for Unity</a:t>
          </a:r>
        </a:p>
      </dsp:txBody>
      <dsp:txXfrm>
        <a:off x="305551" y="2682409"/>
        <a:ext cx="3839636" cy="506120"/>
      </dsp:txXfrm>
    </dsp:sp>
    <dsp:sp modelId="{84C0898D-85D3-4272-97DA-621412EF110D}">
      <dsp:nvSpPr>
        <dsp:cNvPr id="0" name=""/>
        <dsp:cNvSpPr/>
      </dsp:nvSpPr>
      <dsp:spPr>
        <a:xfrm>
          <a:off x="0" y="3797309"/>
          <a:ext cx="5563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219929"/>
              <a:satOff val="14585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40718-574E-42E2-9AB0-5DE47F06AD3A}">
      <dsp:nvSpPr>
        <dsp:cNvPr id="0" name=""/>
        <dsp:cNvSpPr/>
      </dsp:nvSpPr>
      <dsp:spPr>
        <a:xfrm>
          <a:off x="278171" y="3516869"/>
          <a:ext cx="3894396" cy="560880"/>
        </a:xfrm>
        <a:prstGeom prst="roundRect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199" tIns="0" rIns="14719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Disciplined to Obey the Leadership</a:t>
          </a:r>
        </a:p>
      </dsp:txBody>
      <dsp:txXfrm>
        <a:off x="305551" y="3544249"/>
        <a:ext cx="3839636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EF9D6-346D-45B9-828A-C1AD70FD5781}">
      <dsp:nvSpPr>
        <dsp:cNvPr id="0" name=""/>
        <dsp:cNvSpPr/>
      </dsp:nvSpPr>
      <dsp:spPr>
        <a:xfrm>
          <a:off x="6223" y="347155"/>
          <a:ext cx="1945630" cy="2334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0" rIns="19218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Loneness from Family Separation during Deployment</a:t>
          </a:r>
        </a:p>
      </dsp:txBody>
      <dsp:txXfrm>
        <a:off x="6223" y="1281057"/>
        <a:ext cx="1945630" cy="1400853"/>
      </dsp:txXfrm>
    </dsp:sp>
    <dsp:sp modelId="{5FF2D48B-764C-4B48-8ACF-14295785EB84}">
      <dsp:nvSpPr>
        <dsp:cNvPr id="0" name=""/>
        <dsp:cNvSpPr/>
      </dsp:nvSpPr>
      <dsp:spPr>
        <a:xfrm>
          <a:off x="6223" y="347155"/>
          <a:ext cx="1945630" cy="9339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165100" rIns="192185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01</a:t>
          </a:r>
        </a:p>
      </dsp:txBody>
      <dsp:txXfrm>
        <a:off x="6223" y="347155"/>
        <a:ext cx="1945630" cy="933902"/>
      </dsp:txXfrm>
    </dsp:sp>
    <dsp:sp modelId="{F26F11BD-389E-46B7-A15C-25D24BFAC069}">
      <dsp:nvSpPr>
        <dsp:cNvPr id="0" name=""/>
        <dsp:cNvSpPr/>
      </dsp:nvSpPr>
      <dsp:spPr>
        <a:xfrm>
          <a:off x="2107504" y="347155"/>
          <a:ext cx="1945630" cy="2334756"/>
        </a:xfrm>
        <a:prstGeom prst="rect">
          <a:avLst/>
        </a:prstGeom>
        <a:solidFill>
          <a:schemeClr val="accent2">
            <a:hueOff val="-590236"/>
            <a:satOff val="-5383"/>
            <a:lumOff val="-980"/>
            <a:alphaOff val="0"/>
          </a:schemeClr>
        </a:solidFill>
        <a:ln w="9525" cap="flat" cmpd="sng" algn="ctr">
          <a:solidFill>
            <a:schemeClr val="accent2">
              <a:hueOff val="-590236"/>
              <a:satOff val="-5383"/>
              <a:lumOff val="-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0" rIns="192185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Spouse Ministries</a:t>
          </a:r>
        </a:p>
      </dsp:txBody>
      <dsp:txXfrm>
        <a:off x="2107504" y="1281057"/>
        <a:ext cx="1945630" cy="1400853"/>
      </dsp:txXfrm>
    </dsp:sp>
    <dsp:sp modelId="{7A36E641-0433-48A6-9391-66DB7AC727A9}">
      <dsp:nvSpPr>
        <dsp:cNvPr id="0" name=""/>
        <dsp:cNvSpPr/>
      </dsp:nvSpPr>
      <dsp:spPr>
        <a:xfrm>
          <a:off x="2107504" y="347155"/>
          <a:ext cx="1945630" cy="9339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165100" rIns="192185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02</a:t>
          </a:r>
        </a:p>
      </dsp:txBody>
      <dsp:txXfrm>
        <a:off x="2107504" y="347155"/>
        <a:ext cx="1945630" cy="933902"/>
      </dsp:txXfrm>
    </dsp:sp>
    <dsp:sp modelId="{73954852-75C8-4B17-A4D3-CF8CE5413DF5}">
      <dsp:nvSpPr>
        <dsp:cNvPr id="0" name=""/>
        <dsp:cNvSpPr/>
      </dsp:nvSpPr>
      <dsp:spPr>
        <a:xfrm>
          <a:off x="4208784" y="347155"/>
          <a:ext cx="1945630" cy="2334756"/>
        </a:xfrm>
        <a:prstGeom prst="rect">
          <a:avLst/>
        </a:prstGeom>
        <a:solidFill>
          <a:schemeClr val="accent2">
            <a:hueOff val="-1180472"/>
            <a:satOff val="-10766"/>
            <a:lumOff val="-1961"/>
            <a:alphaOff val="0"/>
          </a:schemeClr>
        </a:solidFill>
        <a:ln w="9525" cap="flat" cmpd="sng" algn="ctr">
          <a:solidFill>
            <a:schemeClr val="accent2">
              <a:hueOff val="-1180472"/>
              <a:satOff val="-10766"/>
              <a:lumOff val="-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0" rIns="192185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Children Activities</a:t>
          </a:r>
        </a:p>
      </dsp:txBody>
      <dsp:txXfrm>
        <a:off x="4208784" y="1281057"/>
        <a:ext cx="1945630" cy="1400853"/>
      </dsp:txXfrm>
    </dsp:sp>
    <dsp:sp modelId="{DD623E3C-DC5C-44B4-831C-6D4FF7B38BC1}">
      <dsp:nvSpPr>
        <dsp:cNvPr id="0" name=""/>
        <dsp:cNvSpPr/>
      </dsp:nvSpPr>
      <dsp:spPr>
        <a:xfrm>
          <a:off x="4208784" y="347155"/>
          <a:ext cx="1945630" cy="9339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165100" rIns="192185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03</a:t>
          </a:r>
        </a:p>
      </dsp:txBody>
      <dsp:txXfrm>
        <a:off x="4208784" y="347155"/>
        <a:ext cx="1945630" cy="933902"/>
      </dsp:txXfrm>
    </dsp:sp>
    <dsp:sp modelId="{F7B6FA3C-73F7-49DB-AA4C-ABF8350E6706}">
      <dsp:nvSpPr>
        <dsp:cNvPr id="0" name=""/>
        <dsp:cNvSpPr/>
      </dsp:nvSpPr>
      <dsp:spPr>
        <a:xfrm>
          <a:off x="6310065" y="347155"/>
          <a:ext cx="1945630" cy="2334756"/>
        </a:xfrm>
        <a:prstGeom prst="rect">
          <a:avLst/>
        </a:prstGeom>
        <a:solidFill>
          <a:schemeClr val="accent2">
            <a:hueOff val="-1770708"/>
            <a:satOff val="-16148"/>
            <a:lumOff val="-2941"/>
            <a:alphaOff val="0"/>
          </a:schemeClr>
        </a:solidFill>
        <a:ln w="9525" cap="flat" cmpd="sng" algn="ctr">
          <a:solidFill>
            <a:schemeClr val="accent2">
              <a:hueOff val="-1770708"/>
              <a:satOff val="-16148"/>
              <a:lumOff val="-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0" rIns="192185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Community Social Life Connection</a:t>
          </a:r>
        </a:p>
      </dsp:txBody>
      <dsp:txXfrm>
        <a:off x="6310065" y="1281057"/>
        <a:ext cx="1945630" cy="1400853"/>
      </dsp:txXfrm>
    </dsp:sp>
    <dsp:sp modelId="{816A77A9-C03F-41B4-B6E6-A48866D783A9}">
      <dsp:nvSpPr>
        <dsp:cNvPr id="0" name=""/>
        <dsp:cNvSpPr/>
      </dsp:nvSpPr>
      <dsp:spPr>
        <a:xfrm>
          <a:off x="6310065" y="347155"/>
          <a:ext cx="1945630" cy="9339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165100" rIns="192185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04</a:t>
          </a:r>
        </a:p>
      </dsp:txBody>
      <dsp:txXfrm>
        <a:off x="6310065" y="347155"/>
        <a:ext cx="1945630" cy="933902"/>
      </dsp:txXfrm>
    </dsp:sp>
    <dsp:sp modelId="{88243B46-DAE1-4DDD-BFB0-93FB6F9547D6}">
      <dsp:nvSpPr>
        <dsp:cNvPr id="0" name=""/>
        <dsp:cNvSpPr/>
      </dsp:nvSpPr>
      <dsp:spPr>
        <a:xfrm>
          <a:off x="8411345" y="347155"/>
          <a:ext cx="1945630" cy="2334756"/>
        </a:xfrm>
        <a:prstGeom prst="rect">
          <a:avLst/>
        </a:prstGeom>
        <a:solidFill>
          <a:schemeClr val="accent2">
            <a:hueOff val="-2360944"/>
            <a:satOff val="-21531"/>
            <a:lumOff val="-3922"/>
            <a:alphaOff val="0"/>
          </a:schemeClr>
        </a:solidFill>
        <a:ln w="9525" cap="flat" cmpd="sng" algn="ctr">
          <a:solidFill>
            <a:schemeClr val="accent2">
              <a:hueOff val="-2360944"/>
              <a:satOff val="-21531"/>
              <a:lumOff val="-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0" rIns="192185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Military Family Life in the Church</a:t>
          </a:r>
        </a:p>
      </dsp:txBody>
      <dsp:txXfrm>
        <a:off x="8411345" y="1281057"/>
        <a:ext cx="1945630" cy="1400853"/>
      </dsp:txXfrm>
    </dsp:sp>
    <dsp:sp modelId="{A9234218-7AC7-434B-8747-A279F0FE083E}">
      <dsp:nvSpPr>
        <dsp:cNvPr id="0" name=""/>
        <dsp:cNvSpPr/>
      </dsp:nvSpPr>
      <dsp:spPr>
        <a:xfrm>
          <a:off x="8411345" y="347155"/>
          <a:ext cx="1945630" cy="9339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185" tIns="165100" rIns="192185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05</a:t>
          </a:r>
        </a:p>
      </dsp:txBody>
      <dsp:txXfrm>
        <a:off x="8411345" y="347155"/>
        <a:ext cx="1945630" cy="933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7D0FE-7B5F-4121-ADFC-4D3B6C43CD3F}">
      <dsp:nvSpPr>
        <dsp:cNvPr id="0" name=""/>
        <dsp:cNvSpPr/>
      </dsp:nvSpPr>
      <dsp:spPr>
        <a:xfrm>
          <a:off x="0" y="3599"/>
          <a:ext cx="6683374" cy="7666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F82C51-599A-4A16-93B5-46F303E96DBA}">
      <dsp:nvSpPr>
        <dsp:cNvPr id="0" name=""/>
        <dsp:cNvSpPr/>
      </dsp:nvSpPr>
      <dsp:spPr>
        <a:xfrm>
          <a:off x="231902" y="176088"/>
          <a:ext cx="421641" cy="4216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54DF3-A912-4C23-A6E7-90A15F770C6F}">
      <dsp:nvSpPr>
        <dsp:cNvPr id="0" name=""/>
        <dsp:cNvSpPr/>
      </dsp:nvSpPr>
      <dsp:spPr>
        <a:xfrm>
          <a:off x="885447" y="3599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Target the Troop Evangelism</a:t>
          </a:r>
          <a:endParaRPr lang="en-US" sz="1700" kern="1200"/>
        </a:p>
      </dsp:txBody>
      <dsp:txXfrm>
        <a:off x="885447" y="3599"/>
        <a:ext cx="5797927" cy="766621"/>
      </dsp:txXfrm>
    </dsp:sp>
    <dsp:sp modelId="{66C61057-8D87-450F-89C8-5DD11FB561D0}">
      <dsp:nvSpPr>
        <dsp:cNvPr id="0" name=""/>
        <dsp:cNvSpPr/>
      </dsp:nvSpPr>
      <dsp:spPr>
        <a:xfrm>
          <a:off x="0" y="961875"/>
          <a:ext cx="6683374" cy="7666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062CEC-77A1-4DEF-9F12-526B4CBB7C07}">
      <dsp:nvSpPr>
        <dsp:cNvPr id="0" name=""/>
        <dsp:cNvSpPr/>
      </dsp:nvSpPr>
      <dsp:spPr>
        <a:xfrm>
          <a:off x="231902" y="1134365"/>
          <a:ext cx="421641" cy="4216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D4AE32-5FF8-429C-BC48-8EE105A166E8}">
      <dsp:nvSpPr>
        <dsp:cNvPr id="0" name=""/>
        <dsp:cNvSpPr/>
      </dsp:nvSpPr>
      <dsp:spPr>
        <a:xfrm>
          <a:off x="885447" y="961875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Making Disciples of Troops</a:t>
          </a:r>
          <a:endParaRPr lang="en-US" sz="1700" kern="1200"/>
        </a:p>
      </dsp:txBody>
      <dsp:txXfrm>
        <a:off x="885447" y="961875"/>
        <a:ext cx="5797927" cy="766621"/>
      </dsp:txXfrm>
    </dsp:sp>
    <dsp:sp modelId="{8CD3D8B1-CA9C-4420-8E7C-A24E1F7B9120}">
      <dsp:nvSpPr>
        <dsp:cNvPr id="0" name=""/>
        <dsp:cNvSpPr/>
      </dsp:nvSpPr>
      <dsp:spPr>
        <a:xfrm>
          <a:off x="0" y="1920151"/>
          <a:ext cx="6683374" cy="7666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23A7F6-1D4B-4B34-97FD-764110033683}">
      <dsp:nvSpPr>
        <dsp:cNvPr id="0" name=""/>
        <dsp:cNvSpPr/>
      </dsp:nvSpPr>
      <dsp:spPr>
        <a:xfrm>
          <a:off x="231902" y="2092641"/>
          <a:ext cx="421641" cy="4216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334DF-0D50-442E-AB29-8BFC2D093592}">
      <dsp:nvSpPr>
        <dsp:cNvPr id="0" name=""/>
        <dsp:cNvSpPr/>
      </dsp:nvSpPr>
      <dsp:spPr>
        <a:xfrm>
          <a:off x="885447" y="1920151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Training Troops on Missions with God</a:t>
          </a:r>
          <a:endParaRPr lang="en-US" sz="1700" kern="1200"/>
        </a:p>
      </dsp:txBody>
      <dsp:txXfrm>
        <a:off x="885447" y="1920151"/>
        <a:ext cx="5797927" cy="766621"/>
      </dsp:txXfrm>
    </dsp:sp>
    <dsp:sp modelId="{62082954-BEBF-486B-8FBE-ECF507B5860C}">
      <dsp:nvSpPr>
        <dsp:cNvPr id="0" name=""/>
        <dsp:cNvSpPr/>
      </dsp:nvSpPr>
      <dsp:spPr>
        <a:xfrm>
          <a:off x="0" y="2878428"/>
          <a:ext cx="6683374" cy="7666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99981F-BC08-43B3-B0F0-C69A34A9BB70}">
      <dsp:nvSpPr>
        <dsp:cNvPr id="0" name=""/>
        <dsp:cNvSpPr/>
      </dsp:nvSpPr>
      <dsp:spPr>
        <a:xfrm>
          <a:off x="231902" y="3050918"/>
          <a:ext cx="421641" cy="4216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18C432-DAD2-46D8-8240-9087A99A36B0}">
      <dsp:nvSpPr>
        <dsp:cNvPr id="0" name=""/>
        <dsp:cNvSpPr/>
      </dsp:nvSpPr>
      <dsp:spPr>
        <a:xfrm>
          <a:off x="885447" y="2878428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Sending Troops as the Missionaries to Next Base</a:t>
          </a:r>
          <a:endParaRPr lang="en-US" sz="1700" kern="1200"/>
        </a:p>
      </dsp:txBody>
      <dsp:txXfrm>
        <a:off x="885447" y="2878428"/>
        <a:ext cx="5797927" cy="766621"/>
      </dsp:txXfrm>
    </dsp:sp>
    <dsp:sp modelId="{DFDC5238-B825-4872-8AE9-A92E0E89B729}">
      <dsp:nvSpPr>
        <dsp:cNvPr id="0" name=""/>
        <dsp:cNvSpPr/>
      </dsp:nvSpPr>
      <dsp:spPr>
        <a:xfrm>
          <a:off x="0" y="3836704"/>
          <a:ext cx="6683374" cy="7666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8EF8D4-167E-49A1-BD1D-2655AAA07545}">
      <dsp:nvSpPr>
        <dsp:cNvPr id="0" name=""/>
        <dsp:cNvSpPr/>
      </dsp:nvSpPr>
      <dsp:spPr>
        <a:xfrm>
          <a:off x="231902" y="4009194"/>
          <a:ext cx="421641" cy="4216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BF9126-D454-411E-B0C1-307C3460593A}">
      <dsp:nvSpPr>
        <dsp:cNvPr id="0" name=""/>
        <dsp:cNvSpPr/>
      </dsp:nvSpPr>
      <dsp:spPr>
        <a:xfrm>
          <a:off x="885447" y="3836704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Ongoing Networking with them for Reproducing Branch Churches</a:t>
          </a:r>
          <a:br>
            <a:rPr lang="en-US" sz="1700" kern="1200" baseline="0"/>
          </a:br>
          <a:endParaRPr lang="en-US" sz="1700" kern="1200"/>
        </a:p>
      </dsp:txBody>
      <dsp:txXfrm>
        <a:off x="885447" y="3836704"/>
        <a:ext cx="5797927" cy="766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FABE2-431C-40D3-BDFE-DD9F679E069D}">
      <dsp:nvSpPr>
        <dsp:cNvPr id="0" name=""/>
        <dsp:cNvSpPr/>
      </dsp:nvSpPr>
      <dsp:spPr>
        <a:xfrm rot="5400000">
          <a:off x="-573801" y="2232853"/>
          <a:ext cx="2528569" cy="3052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335A14-22C3-494C-9618-E06E25AB146E}">
      <dsp:nvSpPr>
        <dsp:cNvPr id="0" name=""/>
        <dsp:cNvSpPr/>
      </dsp:nvSpPr>
      <dsp:spPr>
        <a:xfrm>
          <a:off x="4365" y="613934"/>
          <a:ext cx="3392003" cy="2035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Church Planting DNA in Global Missions</a:t>
          </a:r>
        </a:p>
      </dsp:txBody>
      <dsp:txXfrm>
        <a:off x="63974" y="673543"/>
        <a:ext cx="3272785" cy="1915984"/>
      </dsp:txXfrm>
    </dsp:sp>
    <dsp:sp modelId="{49143B49-4F1E-475D-A4AC-859A67B6B4DD}">
      <dsp:nvSpPr>
        <dsp:cNvPr id="0" name=""/>
        <dsp:cNvSpPr/>
      </dsp:nvSpPr>
      <dsp:spPr>
        <a:xfrm>
          <a:off x="698199" y="3504854"/>
          <a:ext cx="4495931" cy="305280"/>
        </a:xfrm>
        <a:prstGeom prst="rect">
          <a:avLst/>
        </a:prstGeom>
        <a:solidFill>
          <a:schemeClr val="accent5">
            <a:hueOff val="-2109965"/>
            <a:satOff val="7293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B33E59-4DE1-4B64-8C14-B717F91DB9EE}">
      <dsp:nvSpPr>
        <dsp:cNvPr id="0" name=""/>
        <dsp:cNvSpPr/>
      </dsp:nvSpPr>
      <dsp:spPr>
        <a:xfrm>
          <a:off x="4365" y="3157937"/>
          <a:ext cx="3392003" cy="2035202"/>
        </a:xfrm>
        <a:prstGeom prst="roundRect">
          <a:avLst>
            <a:gd name="adj" fmla="val 10000"/>
          </a:avLst>
        </a:prstGeom>
        <a:solidFill>
          <a:schemeClr val="accent5">
            <a:hueOff val="-1406643"/>
            <a:satOff val="4862"/>
            <a:lumOff val="326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Short-term International Mission Trips for Retreats with the Former Church Members Serving Overseas</a:t>
          </a:r>
        </a:p>
      </dsp:txBody>
      <dsp:txXfrm>
        <a:off x="63974" y="3217546"/>
        <a:ext cx="3272785" cy="1915984"/>
      </dsp:txXfrm>
    </dsp:sp>
    <dsp:sp modelId="{CBEEBE3A-1A89-4478-842E-5D0136E79B8C}">
      <dsp:nvSpPr>
        <dsp:cNvPr id="0" name=""/>
        <dsp:cNvSpPr/>
      </dsp:nvSpPr>
      <dsp:spPr>
        <a:xfrm rot="16200000">
          <a:off x="3937563" y="2232853"/>
          <a:ext cx="2528569" cy="305280"/>
        </a:xfrm>
        <a:prstGeom prst="rect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255AB2-2E19-490E-9D6A-A77A01978117}">
      <dsp:nvSpPr>
        <dsp:cNvPr id="0" name=""/>
        <dsp:cNvSpPr/>
      </dsp:nvSpPr>
      <dsp:spPr>
        <a:xfrm>
          <a:off x="4515730" y="3157937"/>
          <a:ext cx="3392003" cy="2035202"/>
        </a:xfrm>
        <a:prstGeom prst="roundRect">
          <a:avLst>
            <a:gd name="adj" fmla="val 10000"/>
          </a:avLst>
        </a:prstGeom>
        <a:solidFill>
          <a:schemeClr val="accent5">
            <a:hueOff val="-2813286"/>
            <a:satOff val="9723"/>
            <a:lumOff val="65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Home U.S. Pastors Lead their Church to Plant Daughter Churches Overseas</a:t>
          </a:r>
        </a:p>
      </dsp:txBody>
      <dsp:txXfrm>
        <a:off x="4575339" y="3217546"/>
        <a:ext cx="3272785" cy="1915984"/>
      </dsp:txXfrm>
    </dsp:sp>
    <dsp:sp modelId="{25E6130F-915D-40B4-A157-97B1353F0354}">
      <dsp:nvSpPr>
        <dsp:cNvPr id="0" name=""/>
        <dsp:cNvSpPr/>
      </dsp:nvSpPr>
      <dsp:spPr>
        <a:xfrm>
          <a:off x="4515730" y="613934"/>
          <a:ext cx="3392003" cy="2035202"/>
        </a:xfrm>
        <a:prstGeom prst="roundRect">
          <a:avLst>
            <a:gd name="adj" fmla="val 1000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Church Supports the Military Families to do the Ministry</a:t>
          </a:r>
        </a:p>
      </dsp:txBody>
      <dsp:txXfrm>
        <a:off x="4575339" y="673543"/>
        <a:ext cx="3272785" cy="1915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5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040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9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019197" cy="713048"/>
          </a:xfrm>
        </p:spPr>
        <p:txBody>
          <a:bodyPr>
            <a:noAutofit/>
          </a:bodyPr>
          <a:lstStyle>
            <a:lvl1pPr>
              <a:defRPr sz="33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928473"/>
            <a:ext cx="8019197" cy="887413"/>
          </a:xfrm>
        </p:spPr>
        <p:txBody>
          <a:bodyPr/>
          <a:lstStyle>
            <a:lvl1pPr marL="0" indent="0" algn="r">
              <a:buNone/>
              <a:defRPr/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44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71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72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8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3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6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84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77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12/18/2018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2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66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154"/>
            <a:fld id="{01C33609-B2C5-3D4A-BBC2-D56F56141F1C}" type="datetimeFigureOut">
              <a:rPr lang="en-US" smtClean="0">
                <a:solidFill>
                  <a:prstClr val="black"/>
                </a:solidFill>
              </a:rPr>
              <a:pPr defTabSz="457154"/>
              <a:t>12/18/2018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15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154"/>
            <a:fld id="{2FF771B7-26FB-D049-98E8-627353D8A765}" type="slidenum">
              <a:rPr lang="en-US" smtClean="0">
                <a:solidFill>
                  <a:prstClr val="black"/>
                </a:solidFill>
              </a:rPr>
              <a:pPr defTabSz="45715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9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4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9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7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6C90D6-80D1-4C74-85C2-79D63AE77FC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5849203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091" y="2402007"/>
            <a:ext cx="9729716" cy="34801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BCChaplaincy_whit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97" y="5366180"/>
            <a:ext cx="2514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kim@sbc.net" TargetMode="External"/><Relationship Id="rId2" Type="http://schemas.openxmlformats.org/officeDocument/2006/relationships/hyperlink" Target="http://www.asianbaptists.org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assailedteacher.com/2013/02/20/how-many-ineffective-teachers-are-there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dj-koko.deviantart.com/art/Coloring-Page-Many-Churches-165434472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732" y="1447800"/>
            <a:ext cx="8825658" cy="1946031"/>
          </a:xfrm>
        </p:spPr>
        <p:txBody>
          <a:bodyPr>
            <a:noAutofit/>
          </a:bodyPr>
          <a:lstStyle/>
          <a:p>
            <a:r>
              <a:rPr lang="en-US" sz="4400" dirty="0"/>
              <a:t>Military And Veterans Community Church Planting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154989"/>
          </a:xfrm>
        </p:spPr>
        <p:txBody>
          <a:bodyPr>
            <a:normAutofit/>
          </a:bodyPr>
          <a:lstStyle/>
          <a:p>
            <a:r>
              <a:rPr lang="en-US" dirty="0"/>
              <a:t>Dr. Paul Kim</a:t>
            </a:r>
          </a:p>
          <a:p>
            <a:r>
              <a:rPr lang="en-US" dirty="0"/>
              <a:t>PASTOR EMERITUS</a:t>
            </a:r>
          </a:p>
          <a:p>
            <a:r>
              <a:rPr lang="en-US" dirty="0"/>
              <a:t>ANTIOCH BAPTIST CHURCH</a:t>
            </a:r>
          </a:p>
        </p:txBody>
      </p:sp>
    </p:spTree>
    <p:extLst>
      <p:ext uri="{BB962C8B-B14F-4D97-AF65-F5344CB8AC3E}">
        <p14:creationId xmlns:p14="http://schemas.microsoft.com/office/powerpoint/2010/main" val="76031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Webpage: </a:t>
            </a:r>
            <a:r>
              <a:rPr lang="en-US" dirty="0">
                <a:hlinkClick r:id="rId2"/>
              </a:rPr>
              <a:t>asianbaptists.org</a:t>
            </a:r>
            <a:r>
              <a:rPr lang="en-US" dirty="0"/>
              <a:t> </a:t>
            </a:r>
          </a:p>
          <a:p>
            <a:r>
              <a:rPr lang="en-US" dirty="0"/>
              <a:t>Dr. Paul Kim, </a:t>
            </a:r>
            <a:br>
              <a:rPr lang="en-US" dirty="0"/>
            </a:br>
            <a:r>
              <a:rPr lang="en-US" dirty="0"/>
              <a:t>Asian American relations consultant</a:t>
            </a:r>
            <a:br>
              <a:rPr lang="en-US" dirty="0"/>
            </a:br>
            <a:r>
              <a:rPr lang="en-US" dirty="0"/>
              <a:t>Executive Committee, SBC </a:t>
            </a:r>
          </a:p>
          <a:p>
            <a:r>
              <a:rPr lang="en-US" dirty="0"/>
              <a:t>E-mail: </a:t>
            </a:r>
            <a:r>
              <a:rPr lang="en-US" dirty="0">
                <a:hlinkClick r:id="rId3"/>
              </a:rPr>
              <a:t>pkim@sbc.net</a:t>
            </a:r>
            <a:br>
              <a:rPr lang="en-US" dirty="0"/>
            </a:br>
            <a:r>
              <a:rPr lang="en-US" dirty="0"/>
              <a:t>617-877-1930 (M)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034" t="41899" r="48685" b="44430"/>
          <a:stretch/>
        </p:blipFill>
        <p:spPr>
          <a:xfrm>
            <a:off x="1194237" y="4968078"/>
            <a:ext cx="5313817" cy="16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2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3338-B1C7-4B57-AF55-FC3A409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4C54-DC1D-46C8-AA79-CFD78E350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</a:t>
            </a:r>
          </a:p>
          <a:p>
            <a:r>
              <a:rPr lang="en-US" dirty="0"/>
              <a:t>Focus</a:t>
            </a:r>
          </a:p>
          <a:p>
            <a:r>
              <a:rPr lang="en-US" dirty="0"/>
              <a:t>Strategies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Celebration</a:t>
            </a:r>
          </a:p>
          <a:p>
            <a:r>
              <a:rPr lang="en-US" dirty="0"/>
              <a:t>Growth</a:t>
            </a:r>
          </a:p>
          <a:p>
            <a:r>
              <a:rPr lang="en-US" dirty="0"/>
              <a:t>Q &amp; A -</a:t>
            </a:r>
          </a:p>
        </p:txBody>
      </p:sp>
    </p:spTree>
    <p:extLst>
      <p:ext uri="{BB962C8B-B14F-4D97-AF65-F5344CB8AC3E}">
        <p14:creationId xmlns:p14="http://schemas.microsoft.com/office/powerpoint/2010/main" val="159557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EE547B-ACAF-4F90-A09C-5B035BC9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1D5216-85F1-46A9-803C-635D7E03F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0E1B68-7FE5-4000-81D3-C5A79C04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5E272-2079-4C27-9369-A8623FCF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REASONS FOR CHURCH PLANTING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303119-6DAD-4A66-9432-768E1CA718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13797"/>
              </p:ext>
            </p:extLst>
          </p:nvPr>
        </p:nvGraphicFramePr>
        <p:xfrm>
          <a:off x="1281704" y="1270001"/>
          <a:ext cx="5563423" cy="434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214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D928-0D9A-4FEE-8AE6-A4A4711D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FOCUS ON MILITARY COMMUNITY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5AFC44-E59D-44E0-A20D-BF2D02020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640656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7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7416-EB7C-4FAC-88C2-A30F2AD4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CHURCH PLANTING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45CEA-3832-4B82-8B28-9A294D60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6383670" cy="3424107"/>
          </a:xfrm>
        </p:spPr>
        <p:txBody>
          <a:bodyPr>
            <a:noAutofit/>
          </a:bodyPr>
          <a:lstStyle/>
          <a:p>
            <a:r>
              <a:rPr lang="en-US" sz="2100" dirty="0"/>
              <a:t>Veterans to Reach Military Personnel</a:t>
            </a:r>
          </a:p>
          <a:p>
            <a:r>
              <a:rPr lang="en-US" sz="2100" dirty="0"/>
              <a:t>Former Chaplains Could Serve as the Church Planter in the Military Community</a:t>
            </a:r>
          </a:p>
          <a:p>
            <a:r>
              <a:rPr lang="en-US" sz="2100" dirty="0"/>
              <a:t>Retired Chaplains Could Serve as the Pastor in the Military Community</a:t>
            </a:r>
          </a:p>
          <a:p>
            <a:r>
              <a:rPr lang="en-US" sz="2100" dirty="0"/>
              <a:t>Churches in the Military Community May Work with the Base Chaplains</a:t>
            </a:r>
          </a:p>
          <a:p>
            <a:r>
              <a:rPr lang="en-US" sz="2100" dirty="0"/>
              <a:t>Military Retirees Engage in the Local Church Ministries for Our Troops and their Families</a:t>
            </a:r>
          </a:p>
          <a:p>
            <a:endParaRPr lang="en-US" sz="2100" dirty="0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700466E-CCA1-41D1-8D6D-BA001BB71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68733" y="2107315"/>
            <a:ext cx="4614090" cy="29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1B0E2-5E0F-436C-9669-B4F34E58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IMPLEMENTATION OF CHURCH PLANTING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A13078-989D-4796-9E27-51C965358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572212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786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AAB09-1B48-4BC6-B5D1-80959BE7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700"/>
              <a:t>Celebration of planting daughter churches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5124166-6E34-4544-9116-CD44107F4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38317"/>
              </p:ext>
            </p:extLst>
          </p:nvPr>
        </p:nvGraphicFramePr>
        <p:xfrm>
          <a:off x="4175125" y="889000"/>
          <a:ext cx="7912100" cy="58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200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9178B8-85A9-4464-9158-6515A53F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US" dirty="0"/>
              <a:t>Growth of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CE11-3879-4D28-9AC2-100618FBA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Church Plants Churches for Growth</a:t>
            </a:r>
          </a:p>
          <a:p>
            <a:pPr>
              <a:lnSpc>
                <a:spcPct val="110000"/>
              </a:lnSpc>
            </a:pPr>
            <a:r>
              <a:rPr lang="en-US" dirty="0"/>
              <a:t>Develop Leaders to Grow as Homegrown Workers</a:t>
            </a:r>
          </a:p>
          <a:p>
            <a:pPr>
              <a:lnSpc>
                <a:spcPct val="110000"/>
              </a:lnSpc>
            </a:pPr>
            <a:r>
              <a:rPr lang="en-US" dirty="0"/>
              <a:t>Build the Family Relationship Church Growth</a:t>
            </a:r>
          </a:p>
          <a:p>
            <a:pPr>
              <a:lnSpc>
                <a:spcPct val="110000"/>
              </a:lnSpc>
            </a:pPr>
            <a:r>
              <a:rPr lang="en-US" dirty="0"/>
              <a:t>Utilize Every Christian as Minister to Exercise one’s Spiritual Gifts to Grow</a:t>
            </a:r>
          </a:p>
          <a:p>
            <a:pPr>
              <a:lnSpc>
                <a:spcPct val="110000"/>
              </a:lnSpc>
            </a:pPr>
            <a:r>
              <a:rPr lang="en-US" dirty="0"/>
              <a:t>God Causes His church to Grow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 descr="A drawing of a building&#10;&#10;Description generated with high confidence">
            <a:extLst>
              <a:ext uri="{FF2B5EF4-FFF2-40B4-BE49-F238E27FC236}">
                <a16:creationId xmlns:a16="http://schemas.microsoft.com/office/drawing/2014/main" id="{93C5A26A-ACCB-4383-ACDE-7B4CC2673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16225" y="1541377"/>
            <a:ext cx="44375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929" y="1045964"/>
            <a:ext cx="34162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Interested in Chaplaincy?</a:t>
            </a:r>
          </a:p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namb.net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/chaplaincy</a:t>
            </a:r>
          </a:p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CONTACT US:</a:t>
            </a:r>
          </a:p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Email: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chaplains@namb.net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Phone: 770.410.6000</a:t>
            </a: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Toll Free: 800.634.2462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2979" y="3703572"/>
            <a:ext cx="1608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Doug Carver</a:t>
            </a:r>
          </a:p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72942021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290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Tw Cen MT</vt:lpstr>
      <vt:lpstr>Droplet</vt:lpstr>
      <vt:lpstr>4_Office Theme</vt:lpstr>
      <vt:lpstr>Military And Veterans Community Church Planting </vt:lpstr>
      <vt:lpstr>Overview</vt:lpstr>
      <vt:lpstr>REASONS FOR CHURCH PLANTING</vt:lpstr>
      <vt:lpstr>FOCUS ON MILITARY COMMUNITY</vt:lpstr>
      <vt:lpstr>STRATEGIES FOR CHURCH PLANTING</vt:lpstr>
      <vt:lpstr>IMPLEMENTATION OF CHURCH PLANTING</vt:lpstr>
      <vt:lpstr>Celebration of planting daughter churches</vt:lpstr>
      <vt:lpstr>Growth of church</vt:lpstr>
      <vt:lpstr>PowerPoint Presentation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And Veterans Community Church Planting </dc:title>
  <dc:creator>Hendrata Dharmawan</dc:creator>
  <cp:lastModifiedBy>Paul Kim</cp:lastModifiedBy>
  <cp:revision>7</cp:revision>
  <dcterms:created xsi:type="dcterms:W3CDTF">2018-12-18T22:06:44Z</dcterms:created>
  <dcterms:modified xsi:type="dcterms:W3CDTF">2018-12-19T00:37:26Z</dcterms:modified>
</cp:coreProperties>
</file>