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74" r:id="rId3"/>
    <p:sldId id="294" r:id="rId4"/>
    <p:sldId id="295" r:id="rId5"/>
    <p:sldId id="29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61" d="100"/>
          <a:sy n="61" d="100"/>
        </p:scale>
        <p:origin x="1430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A47E3E-D6D3-4515-BEA6-0980D7422D0C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3E24722-42FB-467E-90A4-1C5798D521AC}">
      <dgm:prSet/>
      <dgm:spPr/>
      <dgm:t>
        <a:bodyPr/>
        <a:lstStyle/>
        <a:p>
          <a:r>
            <a:rPr lang="en-US" dirty="0"/>
            <a:t>Pastoral </a:t>
          </a:r>
          <a:r>
            <a:rPr lang="en-US" dirty="0">
              <a:solidFill>
                <a:schemeClr val="bg2"/>
              </a:solidFill>
            </a:rPr>
            <a:t>DUTY</a:t>
          </a:r>
          <a:r>
            <a:rPr lang="en-US" dirty="0"/>
            <a:t> in the church </a:t>
          </a:r>
          <a:br>
            <a:rPr lang="en-US" dirty="0"/>
          </a:br>
          <a:r>
            <a:rPr lang="en-US" dirty="0"/>
            <a:t>– RIGHT</a:t>
          </a:r>
        </a:p>
      </dgm:t>
    </dgm:pt>
    <dgm:pt modelId="{42C4BF4E-E0FC-4082-9F67-3F3A787D45D9}" type="parTrans" cxnId="{49D566FA-E1F3-4240-BEFB-24950A8F0CD5}">
      <dgm:prSet/>
      <dgm:spPr/>
      <dgm:t>
        <a:bodyPr/>
        <a:lstStyle/>
        <a:p>
          <a:endParaRPr lang="en-US"/>
        </a:p>
      </dgm:t>
    </dgm:pt>
    <dgm:pt modelId="{FFF5B311-2D39-4BC4-95A1-822797D8869D}" type="sibTrans" cxnId="{49D566FA-E1F3-4240-BEFB-24950A8F0CD5}">
      <dgm:prSet/>
      <dgm:spPr/>
      <dgm:t>
        <a:bodyPr/>
        <a:lstStyle/>
        <a:p>
          <a:endParaRPr lang="en-US"/>
        </a:p>
      </dgm:t>
    </dgm:pt>
    <dgm:pt modelId="{8441C10B-B3EA-4621-B153-7A7AB82A3E56}">
      <dgm:prSet/>
      <dgm:spPr/>
      <dgm:t>
        <a:bodyPr/>
        <a:lstStyle/>
        <a:p>
          <a:r>
            <a:rPr lang="en-US" dirty="0"/>
            <a:t>Pastoral </a:t>
          </a:r>
          <a:r>
            <a:rPr lang="en-US" dirty="0">
              <a:solidFill>
                <a:schemeClr val="bg2"/>
              </a:solidFill>
            </a:rPr>
            <a:t>CARE</a:t>
          </a:r>
          <a:r>
            <a:rPr lang="en-US" dirty="0"/>
            <a:t> in the church </a:t>
          </a:r>
          <a:br>
            <a:rPr lang="en-US" dirty="0"/>
          </a:br>
          <a:r>
            <a:rPr lang="en-US" dirty="0"/>
            <a:t>– CENTER</a:t>
          </a:r>
        </a:p>
      </dgm:t>
    </dgm:pt>
    <dgm:pt modelId="{B26B18A8-7C44-4864-A115-C86441B904B4}" type="parTrans" cxnId="{5C3859C5-6D70-45F7-86EF-1D541AEA75EB}">
      <dgm:prSet/>
      <dgm:spPr/>
      <dgm:t>
        <a:bodyPr/>
        <a:lstStyle/>
        <a:p>
          <a:endParaRPr lang="en-US"/>
        </a:p>
      </dgm:t>
    </dgm:pt>
    <dgm:pt modelId="{697A1064-3B1B-42D0-9E5F-8324CC237304}" type="sibTrans" cxnId="{5C3859C5-6D70-45F7-86EF-1D541AEA75EB}">
      <dgm:prSet/>
      <dgm:spPr/>
      <dgm:t>
        <a:bodyPr/>
        <a:lstStyle/>
        <a:p>
          <a:endParaRPr lang="en-US"/>
        </a:p>
      </dgm:t>
    </dgm:pt>
    <dgm:pt modelId="{D7E6F961-542D-4819-A3B8-DD1503D76858}">
      <dgm:prSet/>
      <dgm:spPr/>
      <dgm:t>
        <a:bodyPr/>
        <a:lstStyle/>
        <a:p>
          <a:r>
            <a:rPr lang="en-US" dirty="0"/>
            <a:t>Pastoral </a:t>
          </a:r>
          <a:r>
            <a:rPr lang="en-US" dirty="0">
              <a:solidFill>
                <a:schemeClr val="bg2"/>
              </a:solidFill>
            </a:rPr>
            <a:t>MINISTRY</a:t>
          </a:r>
          <a:r>
            <a:rPr lang="en-US" dirty="0"/>
            <a:t> in the church </a:t>
          </a:r>
          <a:br>
            <a:rPr lang="en-US" dirty="0"/>
          </a:br>
          <a:r>
            <a:rPr lang="en-US" dirty="0"/>
            <a:t>- LEFT</a:t>
          </a:r>
        </a:p>
      </dgm:t>
    </dgm:pt>
    <dgm:pt modelId="{E70385E0-EDC3-454D-8D91-FCB7C7231E8D}" type="parTrans" cxnId="{A0BF2E8A-4DD9-40E2-AB45-F32C3423A702}">
      <dgm:prSet/>
      <dgm:spPr/>
      <dgm:t>
        <a:bodyPr/>
        <a:lstStyle/>
        <a:p>
          <a:endParaRPr lang="en-US"/>
        </a:p>
      </dgm:t>
    </dgm:pt>
    <dgm:pt modelId="{EEDBF700-6C8E-463F-BC7D-795D644CB63E}" type="sibTrans" cxnId="{A0BF2E8A-4DD9-40E2-AB45-F32C3423A702}">
      <dgm:prSet/>
      <dgm:spPr/>
      <dgm:t>
        <a:bodyPr/>
        <a:lstStyle/>
        <a:p>
          <a:endParaRPr lang="en-US"/>
        </a:p>
      </dgm:t>
    </dgm:pt>
    <dgm:pt modelId="{E7A80978-0E48-419A-8CDF-75002101AE50}" type="pres">
      <dgm:prSet presAssocID="{BCA47E3E-D6D3-4515-BEA6-0980D7422D0C}" presName="outerComposite" presStyleCnt="0">
        <dgm:presLayoutVars>
          <dgm:chMax val="5"/>
          <dgm:dir/>
          <dgm:resizeHandles val="exact"/>
        </dgm:presLayoutVars>
      </dgm:prSet>
      <dgm:spPr/>
    </dgm:pt>
    <dgm:pt modelId="{1C662E98-86C1-4F00-8FC9-FA6022F83CEE}" type="pres">
      <dgm:prSet presAssocID="{BCA47E3E-D6D3-4515-BEA6-0980D7422D0C}" presName="dummyMaxCanvas" presStyleCnt="0">
        <dgm:presLayoutVars/>
      </dgm:prSet>
      <dgm:spPr/>
    </dgm:pt>
    <dgm:pt modelId="{318DD879-8B87-47A6-994A-2528BFF844C6}" type="pres">
      <dgm:prSet presAssocID="{BCA47E3E-D6D3-4515-BEA6-0980D7422D0C}" presName="ThreeNodes_1" presStyleLbl="node1" presStyleIdx="0" presStyleCnt="3">
        <dgm:presLayoutVars>
          <dgm:bulletEnabled val="1"/>
        </dgm:presLayoutVars>
      </dgm:prSet>
      <dgm:spPr/>
    </dgm:pt>
    <dgm:pt modelId="{EDD2D13E-FD33-4A2E-B63B-BB8AA5B207F7}" type="pres">
      <dgm:prSet presAssocID="{BCA47E3E-D6D3-4515-BEA6-0980D7422D0C}" presName="ThreeNodes_2" presStyleLbl="node1" presStyleIdx="1" presStyleCnt="3">
        <dgm:presLayoutVars>
          <dgm:bulletEnabled val="1"/>
        </dgm:presLayoutVars>
      </dgm:prSet>
      <dgm:spPr/>
    </dgm:pt>
    <dgm:pt modelId="{C0EE38BD-D5CE-49CE-A450-822B4EAE82D0}" type="pres">
      <dgm:prSet presAssocID="{BCA47E3E-D6D3-4515-BEA6-0980D7422D0C}" presName="ThreeNodes_3" presStyleLbl="node1" presStyleIdx="2" presStyleCnt="3">
        <dgm:presLayoutVars>
          <dgm:bulletEnabled val="1"/>
        </dgm:presLayoutVars>
      </dgm:prSet>
      <dgm:spPr/>
    </dgm:pt>
    <dgm:pt modelId="{A917D302-2050-4541-B85F-40AAE9836A65}" type="pres">
      <dgm:prSet presAssocID="{BCA47E3E-D6D3-4515-BEA6-0980D7422D0C}" presName="ThreeConn_1-2" presStyleLbl="fgAccFollowNode1" presStyleIdx="0" presStyleCnt="2">
        <dgm:presLayoutVars>
          <dgm:bulletEnabled val="1"/>
        </dgm:presLayoutVars>
      </dgm:prSet>
      <dgm:spPr/>
    </dgm:pt>
    <dgm:pt modelId="{1D743DC9-BE81-414F-8797-8147815AAF29}" type="pres">
      <dgm:prSet presAssocID="{BCA47E3E-D6D3-4515-BEA6-0980D7422D0C}" presName="ThreeConn_2-3" presStyleLbl="fgAccFollowNode1" presStyleIdx="1" presStyleCnt="2">
        <dgm:presLayoutVars>
          <dgm:bulletEnabled val="1"/>
        </dgm:presLayoutVars>
      </dgm:prSet>
      <dgm:spPr/>
    </dgm:pt>
    <dgm:pt modelId="{92D6646B-78B0-4386-AC15-E7C6AA97C208}" type="pres">
      <dgm:prSet presAssocID="{BCA47E3E-D6D3-4515-BEA6-0980D7422D0C}" presName="ThreeNodes_1_text" presStyleLbl="node1" presStyleIdx="2" presStyleCnt="3">
        <dgm:presLayoutVars>
          <dgm:bulletEnabled val="1"/>
        </dgm:presLayoutVars>
      </dgm:prSet>
      <dgm:spPr/>
    </dgm:pt>
    <dgm:pt modelId="{A1BFA393-E264-40E6-BD67-8ABDCA12D5DF}" type="pres">
      <dgm:prSet presAssocID="{BCA47E3E-D6D3-4515-BEA6-0980D7422D0C}" presName="ThreeNodes_2_text" presStyleLbl="node1" presStyleIdx="2" presStyleCnt="3">
        <dgm:presLayoutVars>
          <dgm:bulletEnabled val="1"/>
        </dgm:presLayoutVars>
      </dgm:prSet>
      <dgm:spPr/>
    </dgm:pt>
    <dgm:pt modelId="{8FFFAEC5-82E2-4B3D-BB5B-F3161565E162}" type="pres">
      <dgm:prSet presAssocID="{BCA47E3E-D6D3-4515-BEA6-0980D7422D0C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88EE51C-BF4A-4842-8175-F88B2127CE40}" type="presOf" srcId="{D7E6F961-542D-4819-A3B8-DD1503D76858}" destId="{C0EE38BD-D5CE-49CE-A450-822B4EAE82D0}" srcOrd="0" destOrd="0" presId="urn:microsoft.com/office/officeart/2005/8/layout/vProcess5"/>
    <dgm:cxn modelId="{A80ADF35-A5DF-40AC-B41C-C218EBB83312}" type="presOf" srcId="{697A1064-3B1B-42D0-9E5F-8324CC237304}" destId="{1D743DC9-BE81-414F-8797-8147815AAF29}" srcOrd="0" destOrd="0" presId="urn:microsoft.com/office/officeart/2005/8/layout/vProcess5"/>
    <dgm:cxn modelId="{C05CEA4E-40E5-49A0-A962-FF9DA1F56C6E}" type="presOf" srcId="{8441C10B-B3EA-4621-B153-7A7AB82A3E56}" destId="{EDD2D13E-FD33-4A2E-B63B-BB8AA5B207F7}" srcOrd="0" destOrd="0" presId="urn:microsoft.com/office/officeart/2005/8/layout/vProcess5"/>
    <dgm:cxn modelId="{5BAD3177-947D-47C1-8557-83BCF0095EBC}" type="presOf" srcId="{E3E24722-42FB-467E-90A4-1C5798D521AC}" destId="{318DD879-8B87-47A6-994A-2528BFF844C6}" srcOrd="0" destOrd="0" presId="urn:microsoft.com/office/officeart/2005/8/layout/vProcess5"/>
    <dgm:cxn modelId="{A0BF2E8A-4DD9-40E2-AB45-F32C3423A702}" srcId="{BCA47E3E-D6D3-4515-BEA6-0980D7422D0C}" destId="{D7E6F961-542D-4819-A3B8-DD1503D76858}" srcOrd="2" destOrd="0" parTransId="{E70385E0-EDC3-454D-8D91-FCB7C7231E8D}" sibTransId="{EEDBF700-6C8E-463F-BC7D-795D644CB63E}"/>
    <dgm:cxn modelId="{73F54399-4324-4CA7-9F9E-5161195E9EAD}" type="presOf" srcId="{D7E6F961-542D-4819-A3B8-DD1503D76858}" destId="{8FFFAEC5-82E2-4B3D-BB5B-F3161565E162}" srcOrd="1" destOrd="0" presId="urn:microsoft.com/office/officeart/2005/8/layout/vProcess5"/>
    <dgm:cxn modelId="{964A66AD-8207-4F42-A4BC-5114673867D3}" type="presOf" srcId="{FFF5B311-2D39-4BC4-95A1-822797D8869D}" destId="{A917D302-2050-4541-B85F-40AAE9836A65}" srcOrd="0" destOrd="0" presId="urn:microsoft.com/office/officeart/2005/8/layout/vProcess5"/>
    <dgm:cxn modelId="{49DD05BB-A41A-4B17-96A3-DF69A15D67E1}" type="presOf" srcId="{BCA47E3E-D6D3-4515-BEA6-0980D7422D0C}" destId="{E7A80978-0E48-419A-8CDF-75002101AE50}" srcOrd="0" destOrd="0" presId="urn:microsoft.com/office/officeart/2005/8/layout/vProcess5"/>
    <dgm:cxn modelId="{42901CBD-DDA1-462B-8472-329EC6936858}" type="presOf" srcId="{8441C10B-B3EA-4621-B153-7A7AB82A3E56}" destId="{A1BFA393-E264-40E6-BD67-8ABDCA12D5DF}" srcOrd="1" destOrd="0" presId="urn:microsoft.com/office/officeart/2005/8/layout/vProcess5"/>
    <dgm:cxn modelId="{5C3859C5-6D70-45F7-86EF-1D541AEA75EB}" srcId="{BCA47E3E-D6D3-4515-BEA6-0980D7422D0C}" destId="{8441C10B-B3EA-4621-B153-7A7AB82A3E56}" srcOrd="1" destOrd="0" parTransId="{B26B18A8-7C44-4864-A115-C86441B904B4}" sibTransId="{697A1064-3B1B-42D0-9E5F-8324CC237304}"/>
    <dgm:cxn modelId="{99D16CF8-6929-46F6-932D-F88381E58783}" type="presOf" srcId="{E3E24722-42FB-467E-90A4-1C5798D521AC}" destId="{92D6646B-78B0-4386-AC15-E7C6AA97C208}" srcOrd="1" destOrd="0" presId="urn:microsoft.com/office/officeart/2005/8/layout/vProcess5"/>
    <dgm:cxn modelId="{49D566FA-E1F3-4240-BEFB-24950A8F0CD5}" srcId="{BCA47E3E-D6D3-4515-BEA6-0980D7422D0C}" destId="{E3E24722-42FB-467E-90A4-1C5798D521AC}" srcOrd="0" destOrd="0" parTransId="{42C4BF4E-E0FC-4082-9F67-3F3A787D45D9}" sibTransId="{FFF5B311-2D39-4BC4-95A1-822797D8869D}"/>
    <dgm:cxn modelId="{3FB266FF-822B-46D2-B95C-D7DB73B32D86}" type="presParOf" srcId="{E7A80978-0E48-419A-8CDF-75002101AE50}" destId="{1C662E98-86C1-4F00-8FC9-FA6022F83CEE}" srcOrd="0" destOrd="0" presId="urn:microsoft.com/office/officeart/2005/8/layout/vProcess5"/>
    <dgm:cxn modelId="{55F38378-D1BE-42D9-9CBE-39DE6A2B838C}" type="presParOf" srcId="{E7A80978-0E48-419A-8CDF-75002101AE50}" destId="{318DD879-8B87-47A6-994A-2528BFF844C6}" srcOrd="1" destOrd="0" presId="urn:microsoft.com/office/officeart/2005/8/layout/vProcess5"/>
    <dgm:cxn modelId="{0EE3BD95-DCB9-47A4-AD54-1141CC94ED44}" type="presParOf" srcId="{E7A80978-0E48-419A-8CDF-75002101AE50}" destId="{EDD2D13E-FD33-4A2E-B63B-BB8AA5B207F7}" srcOrd="2" destOrd="0" presId="urn:microsoft.com/office/officeart/2005/8/layout/vProcess5"/>
    <dgm:cxn modelId="{EDCE3A52-5427-4AA8-9D25-68E088961C09}" type="presParOf" srcId="{E7A80978-0E48-419A-8CDF-75002101AE50}" destId="{C0EE38BD-D5CE-49CE-A450-822B4EAE82D0}" srcOrd="3" destOrd="0" presId="urn:microsoft.com/office/officeart/2005/8/layout/vProcess5"/>
    <dgm:cxn modelId="{D84DF883-A4DE-408D-B6C3-9D0A2BA4E55F}" type="presParOf" srcId="{E7A80978-0E48-419A-8CDF-75002101AE50}" destId="{A917D302-2050-4541-B85F-40AAE9836A65}" srcOrd="4" destOrd="0" presId="urn:microsoft.com/office/officeart/2005/8/layout/vProcess5"/>
    <dgm:cxn modelId="{7F78F66F-9875-4801-8C1E-3D196C97EFC2}" type="presParOf" srcId="{E7A80978-0E48-419A-8CDF-75002101AE50}" destId="{1D743DC9-BE81-414F-8797-8147815AAF29}" srcOrd="5" destOrd="0" presId="urn:microsoft.com/office/officeart/2005/8/layout/vProcess5"/>
    <dgm:cxn modelId="{3CDF83AB-0730-4552-A7B1-C9EB2D9E98C1}" type="presParOf" srcId="{E7A80978-0E48-419A-8CDF-75002101AE50}" destId="{92D6646B-78B0-4386-AC15-E7C6AA97C208}" srcOrd="6" destOrd="0" presId="urn:microsoft.com/office/officeart/2005/8/layout/vProcess5"/>
    <dgm:cxn modelId="{5BD8B37D-0DE1-47C0-A92A-6A24BE91CF76}" type="presParOf" srcId="{E7A80978-0E48-419A-8CDF-75002101AE50}" destId="{A1BFA393-E264-40E6-BD67-8ABDCA12D5DF}" srcOrd="7" destOrd="0" presId="urn:microsoft.com/office/officeart/2005/8/layout/vProcess5"/>
    <dgm:cxn modelId="{738F0BD4-8B5E-4FE7-AD7D-D7EFA8DF522A}" type="presParOf" srcId="{E7A80978-0E48-419A-8CDF-75002101AE50}" destId="{8FFFAEC5-82E2-4B3D-BB5B-F3161565E16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1E4DF4-4D1B-4092-9D1A-7AA2AE699889}" type="doc">
      <dgm:prSet loTypeId="urn:microsoft.com/office/officeart/2005/8/layout/vProcess5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32E2237-1CB1-40CE-8682-1BDEF4DEF63B}">
      <dgm:prSet custT="1"/>
      <dgm:spPr/>
      <dgm:t>
        <a:bodyPr/>
        <a:lstStyle/>
        <a:p>
          <a:r>
            <a:rPr lang="en-US" sz="2200" b="1" dirty="0">
              <a:solidFill>
                <a:schemeClr val="accent2"/>
              </a:solidFill>
            </a:rPr>
            <a:t>R</a:t>
          </a:r>
          <a:r>
            <a:rPr lang="en-US" sz="1800" dirty="0"/>
            <a:t>esponsibility over preaching God’s Word</a:t>
          </a:r>
        </a:p>
      </dgm:t>
    </dgm:pt>
    <dgm:pt modelId="{7707638B-DEA9-4005-A8D4-5AFD9284F280}" type="parTrans" cxnId="{A4731473-224C-4DFE-AD7A-3CDFB03DB898}">
      <dgm:prSet/>
      <dgm:spPr/>
      <dgm:t>
        <a:bodyPr/>
        <a:lstStyle/>
        <a:p>
          <a:endParaRPr lang="en-US"/>
        </a:p>
      </dgm:t>
    </dgm:pt>
    <dgm:pt modelId="{D3191491-0729-4CCC-8020-FD1D63425B20}" type="sibTrans" cxnId="{A4731473-224C-4DFE-AD7A-3CDFB03DB898}">
      <dgm:prSet/>
      <dgm:spPr/>
      <dgm:t>
        <a:bodyPr/>
        <a:lstStyle/>
        <a:p>
          <a:endParaRPr lang="en-US"/>
        </a:p>
      </dgm:t>
    </dgm:pt>
    <dgm:pt modelId="{0C786E84-C543-4266-931F-10F0266C9B85}">
      <dgm:prSet custT="1"/>
      <dgm:spPr/>
      <dgm:t>
        <a:bodyPr/>
        <a:lstStyle/>
        <a:p>
          <a:r>
            <a:rPr lang="en-US" sz="2200" b="1" dirty="0">
              <a:solidFill>
                <a:schemeClr val="accent2"/>
              </a:solidFill>
            </a:rPr>
            <a:t>I</a:t>
          </a:r>
          <a:r>
            <a:rPr lang="en-US" sz="1800" dirty="0"/>
            <a:t>ntegrity of personhood</a:t>
          </a:r>
        </a:p>
      </dgm:t>
    </dgm:pt>
    <dgm:pt modelId="{41D0088C-8FF1-43E4-A2E9-5A9FC65D64F6}" type="parTrans" cxnId="{C2020019-C958-44B9-8D4B-128C45863D3C}">
      <dgm:prSet/>
      <dgm:spPr/>
      <dgm:t>
        <a:bodyPr/>
        <a:lstStyle/>
        <a:p>
          <a:endParaRPr lang="en-US"/>
        </a:p>
      </dgm:t>
    </dgm:pt>
    <dgm:pt modelId="{A12816F5-0305-44A6-B2A6-5E86356558B2}" type="sibTrans" cxnId="{C2020019-C958-44B9-8D4B-128C45863D3C}">
      <dgm:prSet/>
      <dgm:spPr/>
      <dgm:t>
        <a:bodyPr/>
        <a:lstStyle/>
        <a:p>
          <a:endParaRPr lang="en-US"/>
        </a:p>
      </dgm:t>
    </dgm:pt>
    <dgm:pt modelId="{20C7A823-ABAA-41EA-BB6A-2CD3F92E543E}">
      <dgm:prSet custT="1"/>
      <dgm:spPr/>
      <dgm:t>
        <a:bodyPr/>
        <a:lstStyle/>
        <a:p>
          <a:r>
            <a:rPr lang="en-US" sz="2200" b="1" dirty="0">
              <a:solidFill>
                <a:schemeClr val="accent2"/>
              </a:solidFill>
            </a:rPr>
            <a:t>G</a:t>
          </a:r>
          <a:r>
            <a:rPr lang="en-US" sz="1800" dirty="0"/>
            <a:t>entle spirit to his church and his family</a:t>
          </a:r>
        </a:p>
      </dgm:t>
    </dgm:pt>
    <dgm:pt modelId="{3A68684B-A95B-449B-B678-C26D6E09E859}" type="parTrans" cxnId="{0C2DF4B2-1D76-424E-AB88-FE1175ED5F50}">
      <dgm:prSet/>
      <dgm:spPr/>
      <dgm:t>
        <a:bodyPr/>
        <a:lstStyle/>
        <a:p>
          <a:endParaRPr lang="en-US"/>
        </a:p>
      </dgm:t>
    </dgm:pt>
    <dgm:pt modelId="{D5FAF85A-0334-4568-A2AE-7420FC76818E}" type="sibTrans" cxnId="{0C2DF4B2-1D76-424E-AB88-FE1175ED5F50}">
      <dgm:prSet/>
      <dgm:spPr/>
      <dgm:t>
        <a:bodyPr/>
        <a:lstStyle/>
        <a:p>
          <a:endParaRPr lang="en-US"/>
        </a:p>
      </dgm:t>
    </dgm:pt>
    <dgm:pt modelId="{C2745ACC-B98C-4B6F-8F03-BA0B68CCE85F}">
      <dgm:prSet custT="1"/>
      <dgm:spPr/>
      <dgm:t>
        <a:bodyPr/>
        <a:lstStyle/>
        <a:p>
          <a:r>
            <a:rPr lang="en-US" sz="2200" b="1" dirty="0">
              <a:solidFill>
                <a:schemeClr val="accent2"/>
              </a:solidFill>
            </a:rPr>
            <a:t>H</a:t>
          </a:r>
          <a:r>
            <a:rPr lang="en-US" sz="1800" dirty="0"/>
            <a:t>onesty on financial obligations</a:t>
          </a:r>
        </a:p>
      </dgm:t>
    </dgm:pt>
    <dgm:pt modelId="{74015AE9-8145-437B-BAE6-2B85587E2055}" type="parTrans" cxnId="{0F9258AB-23B7-41B2-969A-CB4F59BA7CAD}">
      <dgm:prSet/>
      <dgm:spPr/>
      <dgm:t>
        <a:bodyPr/>
        <a:lstStyle/>
        <a:p>
          <a:endParaRPr lang="en-US"/>
        </a:p>
      </dgm:t>
    </dgm:pt>
    <dgm:pt modelId="{240C22F1-4443-4782-81BE-1893F8E66C30}" type="sibTrans" cxnId="{0F9258AB-23B7-41B2-969A-CB4F59BA7CAD}">
      <dgm:prSet/>
      <dgm:spPr/>
      <dgm:t>
        <a:bodyPr/>
        <a:lstStyle/>
        <a:p>
          <a:endParaRPr lang="en-US"/>
        </a:p>
      </dgm:t>
    </dgm:pt>
    <dgm:pt modelId="{2544C709-12D3-4076-B05B-7BC71BA7D550}">
      <dgm:prSet custT="1"/>
      <dgm:spPr/>
      <dgm:t>
        <a:bodyPr/>
        <a:lstStyle/>
        <a:p>
          <a:r>
            <a:rPr lang="en-US" sz="2200" b="1" dirty="0">
              <a:solidFill>
                <a:schemeClr val="accent2"/>
              </a:solidFill>
            </a:rPr>
            <a:t>T</a:t>
          </a:r>
          <a:r>
            <a:rPr lang="en-US" sz="1800" dirty="0"/>
            <a:t>eaching the truth in daily walk of life and </a:t>
          </a:r>
          <a:r>
            <a:rPr lang="en-US" sz="2200" b="1" dirty="0">
              <a:solidFill>
                <a:schemeClr val="accent2"/>
              </a:solidFill>
            </a:rPr>
            <a:t>T</a:t>
          </a:r>
          <a:r>
            <a:rPr lang="en-US" sz="1800" dirty="0"/>
            <a:t>rustful leadership</a:t>
          </a:r>
        </a:p>
      </dgm:t>
    </dgm:pt>
    <dgm:pt modelId="{535EB3D4-9347-4775-BD1C-E08B19A3C989}" type="parTrans" cxnId="{98AF1236-5E7F-4FEF-885A-BDA7C29C66C3}">
      <dgm:prSet/>
      <dgm:spPr/>
      <dgm:t>
        <a:bodyPr/>
        <a:lstStyle/>
        <a:p>
          <a:endParaRPr lang="en-US"/>
        </a:p>
      </dgm:t>
    </dgm:pt>
    <dgm:pt modelId="{5AC9C956-5DD1-4C45-8CAD-C35118753E3E}" type="sibTrans" cxnId="{98AF1236-5E7F-4FEF-885A-BDA7C29C66C3}">
      <dgm:prSet/>
      <dgm:spPr/>
      <dgm:t>
        <a:bodyPr/>
        <a:lstStyle/>
        <a:p>
          <a:endParaRPr lang="en-US"/>
        </a:p>
      </dgm:t>
    </dgm:pt>
    <dgm:pt modelId="{49461DCA-AC0F-4B4D-9F11-0DB4FF5D4E50}" type="pres">
      <dgm:prSet presAssocID="{721E4DF4-4D1B-4092-9D1A-7AA2AE699889}" presName="outerComposite" presStyleCnt="0">
        <dgm:presLayoutVars>
          <dgm:chMax val="5"/>
          <dgm:dir/>
          <dgm:resizeHandles val="exact"/>
        </dgm:presLayoutVars>
      </dgm:prSet>
      <dgm:spPr/>
    </dgm:pt>
    <dgm:pt modelId="{CD30CDB2-2ED0-4B7A-B411-9F845DC3A1AB}" type="pres">
      <dgm:prSet presAssocID="{721E4DF4-4D1B-4092-9D1A-7AA2AE699889}" presName="dummyMaxCanvas" presStyleCnt="0">
        <dgm:presLayoutVars/>
      </dgm:prSet>
      <dgm:spPr/>
    </dgm:pt>
    <dgm:pt modelId="{18377374-0694-4E5B-A42B-007431D4F9B1}" type="pres">
      <dgm:prSet presAssocID="{721E4DF4-4D1B-4092-9D1A-7AA2AE699889}" presName="FiveNodes_1" presStyleLbl="node1" presStyleIdx="0" presStyleCnt="5">
        <dgm:presLayoutVars>
          <dgm:bulletEnabled val="1"/>
        </dgm:presLayoutVars>
      </dgm:prSet>
      <dgm:spPr/>
    </dgm:pt>
    <dgm:pt modelId="{CF1A84EA-29E1-43B4-9451-2C11017EBBC1}" type="pres">
      <dgm:prSet presAssocID="{721E4DF4-4D1B-4092-9D1A-7AA2AE699889}" presName="FiveNodes_2" presStyleLbl="node1" presStyleIdx="1" presStyleCnt="5">
        <dgm:presLayoutVars>
          <dgm:bulletEnabled val="1"/>
        </dgm:presLayoutVars>
      </dgm:prSet>
      <dgm:spPr/>
    </dgm:pt>
    <dgm:pt modelId="{932D5977-3E4B-457B-8B6C-BD5F1EAEAE04}" type="pres">
      <dgm:prSet presAssocID="{721E4DF4-4D1B-4092-9D1A-7AA2AE699889}" presName="FiveNodes_3" presStyleLbl="node1" presStyleIdx="2" presStyleCnt="5">
        <dgm:presLayoutVars>
          <dgm:bulletEnabled val="1"/>
        </dgm:presLayoutVars>
      </dgm:prSet>
      <dgm:spPr/>
    </dgm:pt>
    <dgm:pt modelId="{B272CE8F-3889-48F9-9DCE-E507B21A36CF}" type="pres">
      <dgm:prSet presAssocID="{721E4DF4-4D1B-4092-9D1A-7AA2AE699889}" presName="FiveNodes_4" presStyleLbl="node1" presStyleIdx="3" presStyleCnt="5">
        <dgm:presLayoutVars>
          <dgm:bulletEnabled val="1"/>
        </dgm:presLayoutVars>
      </dgm:prSet>
      <dgm:spPr/>
    </dgm:pt>
    <dgm:pt modelId="{048CF3F6-5159-4C7E-8AFE-6022910871C2}" type="pres">
      <dgm:prSet presAssocID="{721E4DF4-4D1B-4092-9D1A-7AA2AE699889}" presName="FiveNodes_5" presStyleLbl="node1" presStyleIdx="4" presStyleCnt="5">
        <dgm:presLayoutVars>
          <dgm:bulletEnabled val="1"/>
        </dgm:presLayoutVars>
      </dgm:prSet>
      <dgm:spPr/>
    </dgm:pt>
    <dgm:pt modelId="{A0E65DA3-D8E0-48FA-AD19-584AC6630AF5}" type="pres">
      <dgm:prSet presAssocID="{721E4DF4-4D1B-4092-9D1A-7AA2AE699889}" presName="FiveConn_1-2" presStyleLbl="fgAccFollowNode1" presStyleIdx="0" presStyleCnt="4">
        <dgm:presLayoutVars>
          <dgm:bulletEnabled val="1"/>
        </dgm:presLayoutVars>
      </dgm:prSet>
      <dgm:spPr/>
    </dgm:pt>
    <dgm:pt modelId="{C31753BA-087C-4007-A45E-C64F985E9A6F}" type="pres">
      <dgm:prSet presAssocID="{721E4DF4-4D1B-4092-9D1A-7AA2AE699889}" presName="FiveConn_2-3" presStyleLbl="fgAccFollowNode1" presStyleIdx="1" presStyleCnt="4">
        <dgm:presLayoutVars>
          <dgm:bulletEnabled val="1"/>
        </dgm:presLayoutVars>
      </dgm:prSet>
      <dgm:spPr/>
    </dgm:pt>
    <dgm:pt modelId="{71F26ACC-1010-4473-AD98-07904FD4137D}" type="pres">
      <dgm:prSet presAssocID="{721E4DF4-4D1B-4092-9D1A-7AA2AE699889}" presName="FiveConn_3-4" presStyleLbl="fgAccFollowNode1" presStyleIdx="2" presStyleCnt="4">
        <dgm:presLayoutVars>
          <dgm:bulletEnabled val="1"/>
        </dgm:presLayoutVars>
      </dgm:prSet>
      <dgm:spPr/>
    </dgm:pt>
    <dgm:pt modelId="{15AFE119-D9C6-4789-B061-7C9CEFCDBEC8}" type="pres">
      <dgm:prSet presAssocID="{721E4DF4-4D1B-4092-9D1A-7AA2AE699889}" presName="FiveConn_4-5" presStyleLbl="fgAccFollowNode1" presStyleIdx="3" presStyleCnt="4">
        <dgm:presLayoutVars>
          <dgm:bulletEnabled val="1"/>
        </dgm:presLayoutVars>
      </dgm:prSet>
      <dgm:spPr/>
    </dgm:pt>
    <dgm:pt modelId="{20667035-B4D8-4DE4-87A7-298B75223DAD}" type="pres">
      <dgm:prSet presAssocID="{721E4DF4-4D1B-4092-9D1A-7AA2AE699889}" presName="FiveNodes_1_text" presStyleLbl="node1" presStyleIdx="4" presStyleCnt="5">
        <dgm:presLayoutVars>
          <dgm:bulletEnabled val="1"/>
        </dgm:presLayoutVars>
      </dgm:prSet>
      <dgm:spPr/>
    </dgm:pt>
    <dgm:pt modelId="{8AD69149-0886-40F9-ACFC-1E1AADFD116C}" type="pres">
      <dgm:prSet presAssocID="{721E4DF4-4D1B-4092-9D1A-7AA2AE699889}" presName="FiveNodes_2_text" presStyleLbl="node1" presStyleIdx="4" presStyleCnt="5">
        <dgm:presLayoutVars>
          <dgm:bulletEnabled val="1"/>
        </dgm:presLayoutVars>
      </dgm:prSet>
      <dgm:spPr/>
    </dgm:pt>
    <dgm:pt modelId="{3BEEAED5-0408-424C-9FD6-C18A1008F280}" type="pres">
      <dgm:prSet presAssocID="{721E4DF4-4D1B-4092-9D1A-7AA2AE699889}" presName="FiveNodes_3_text" presStyleLbl="node1" presStyleIdx="4" presStyleCnt="5">
        <dgm:presLayoutVars>
          <dgm:bulletEnabled val="1"/>
        </dgm:presLayoutVars>
      </dgm:prSet>
      <dgm:spPr/>
    </dgm:pt>
    <dgm:pt modelId="{A435C799-662D-48B9-BD3C-5A8FD98BCFC9}" type="pres">
      <dgm:prSet presAssocID="{721E4DF4-4D1B-4092-9D1A-7AA2AE699889}" presName="FiveNodes_4_text" presStyleLbl="node1" presStyleIdx="4" presStyleCnt="5">
        <dgm:presLayoutVars>
          <dgm:bulletEnabled val="1"/>
        </dgm:presLayoutVars>
      </dgm:prSet>
      <dgm:spPr/>
    </dgm:pt>
    <dgm:pt modelId="{84FE3341-D2F4-45A0-9DAA-340FAFD96793}" type="pres">
      <dgm:prSet presAssocID="{721E4DF4-4D1B-4092-9D1A-7AA2AE699889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171B90C-EDC6-4EE9-B785-2E01D5ED8401}" type="presOf" srcId="{932E2237-1CB1-40CE-8682-1BDEF4DEF63B}" destId="{18377374-0694-4E5B-A42B-007431D4F9B1}" srcOrd="0" destOrd="0" presId="urn:microsoft.com/office/officeart/2005/8/layout/vProcess5"/>
    <dgm:cxn modelId="{C2020019-C958-44B9-8D4B-128C45863D3C}" srcId="{721E4DF4-4D1B-4092-9D1A-7AA2AE699889}" destId="{0C786E84-C543-4266-931F-10F0266C9B85}" srcOrd="1" destOrd="0" parTransId="{41D0088C-8FF1-43E4-A2E9-5A9FC65D64F6}" sibTransId="{A12816F5-0305-44A6-B2A6-5E86356558B2}"/>
    <dgm:cxn modelId="{A6D2B920-16D7-4368-8D09-4128CFFB995E}" type="presOf" srcId="{20C7A823-ABAA-41EA-BB6A-2CD3F92E543E}" destId="{932D5977-3E4B-457B-8B6C-BD5F1EAEAE04}" srcOrd="0" destOrd="0" presId="urn:microsoft.com/office/officeart/2005/8/layout/vProcess5"/>
    <dgm:cxn modelId="{98AF1236-5E7F-4FEF-885A-BDA7C29C66C3}" srcId="{721E4DF4-4D1B-4092-9D1A-7AA2AE699889}" destId="{2544C709-12D3-4076-B05B-7BC71BA7D550}" srcOrd="4" destOrd="0" parTransId="{535EB3D4-9347-4775-BD1C-E08B19A3C989}" sibTransId="{5AC9C956-5DD1-4C45-8CAD-C35118753E3E}"/>
    <dgm:cxn modelId="{FB6D3768-7646-46C8-89BC-19EAF42C0F89}" type="presOf" srcId="{C2745ACC-B98C-4B6F-8F03-BA0B68CCE85F}" destId="{A435C799-662D-48B9-BD3C-5A8FD98BCFC9}" srcOrd="1" destOrd="0" presId="urn:microsoft.com/office/officeart/2005/8/layout/vProcess5"/>
    <dgm:cxn modelId="{953D874B-710D-4203-B59A-001C548398E5}" type="presOf" srcId="{A12816F5-0305-44A6-B2A6-5E86356558B2}" destId="{C31753BA-087C-4007-A45E-C64F985E9A6F}" srcOrd="0" destOrd="0" presId="urn:microsoft.com/office/officeart/2005/8/layout/vProcess5"/>
    <dgm:cxn modelId="{45505671-C875-45C7-A328-BFF1ED0375F9}" type="presOf" srcId="{2544C709-12D3-4076-B05B-7BC71BA7D550}" destId="{048CF3F6-5159-4C7E-8AFE-6022910871C2}" srcOrd="0" destOrd="0" presId="urn:microsoft.com/office/officeart/2005/8/layout/vProcess5"/>
    <dgm:cxn modelId="{A4731473-224C-4DFE-AD7A-3CDFB03DB898}" srcId="{721E4DF4-4D1B-4092-9D1A-7AA2AE699889}" destId="{932E2237-1CB1-40CE-8682-1BDEF4DEF63B}" srcOrd="0" destOrd="0" parTransId="{7707638B-DEA9-4005-A8D4-5AFD9284F280}" sibTransId="{D3191491-0729-4CCC-8020-FD1D63425B20}"/>
    <dgm:cxn modelId="{9B4A3953-F277-4D48-B736-6B545ABA7C5C}" type="presOf" srcId="{240C22F1-4443-4782-81BE-1893F8E66C30}" destId="{15AFE119-D9C6-4789-B061-7C9CEFCDBEC8}" srcOrd="0" destOrd="0" presId="urn:microsoft.com/office/officeart/2005/8/layout/vProcess5"/>
    <dgm:cxn modelId="{F21BCE78-701B-4485-B2D7-C191B711EE29}" type="presOf" srcId="{D3191491-0729-4CCC-8020-FD1D63425B20}" destId="{A0E65DA3-D8E0-48FA-AD19-584AC6630AF5}" srcOrd="0" destOrd="0" presId="urn:microsoft.com/office/officeart/2005/8/layout/vProcess5"/>
    <dgm:cxn modelId="{F4A97359-F3B7-4793-A905-C8282EB26CF3}" type="presOf" srcId="{932E2237-1CB1-40CE-8682-1BDEF4DEF63B}" destId="{20667035-B4D8-4DE4-87A7-298B75223DAD}" srcOrd="1" destOrd="0" presId="urn:microsoft.com/office/officeart/2005/8/layout/vProcess5"/>
    <dgm:cxn modelId="{348FB57C-4A2F-49C4-A842-B0D58E01C755}" type="presOf" srcId="{0C786E84-C543-4266-931F-10F0266C9B85}" destId="{8AD69149-0886-40F9-ACFC-1E1AADFD116C}" srcOrd="1" destOrd="0" presId="urn:microsoft.com/office/officeart/2005/8/layout/vProcess5"/>
    <dgm:cxn modelId="{CF3A8997-3DE6-443B-BF0E-4B1923ED740F}" type="presOf" srcId="{20C7A823-ABAA-41EA-BB6A-2CD3F92E543E}" destId="{3BEEAED5-0408-424C-9FD6-C18A1008F280}" srcOrd="1" destOrd="0" presId="urn:microsoft.com/office/officeart/2005/8/layout/vProcess5"/>
    <dgm:cxn modelId="{8C50FC98-ADFA-41FF-98B6-73D0AA8287C0}" type="presOf" srcId="{D5FAF85A-0334-4568-A2AE-7420FC76818E}" destId="{71F26ACC-1010-4473-AD98-07904FD4137D}" srcOrd="0" destOrd="0" presId="urn:microsoft.com/office/officeart/2005/8/layout/vProcess5"/>
    <dgm:cxn modelId="{5EE4F69F-9B68-4C0F-878C-83761A174D58}" type="presOf" srcId="{0C786E84-C543-4266-931F-10F0266C9B85}" destId="{CF1A84EA-29E1-43B4-9451-2C11017EBBC1}" srcOrd="0" destOrd="0" presId="urn:microsoft.com/office/officeart/2005/8/layout/vProcess5"/>
    <dgm:cxn modelId="{0F9258AB-23B7-41B2-969A-CB4F59BA7CAD}" srcId="{721E4DF4-4D1B-4092-9D1A-7AA2AE699889}" destId="{C2745ACC-B98C-4B6F-8F03-BA0B68CCE85F}" srcOrd="3" destOrd="0" parTransId="{74015AE9-8145-437B-BAE6-2B85587E2055}" sibTransId="{240C22F1-4443-4782-81BE-1893F8E66C30}"/>
    <dgm:cxn modelId="{ED1505AD-2C17-4346-9648-637DA29EF143}" type="presOf" srcId="{721E4DF4-4D1B-4092-9D1A-7AA2AE699889}" destId="{49461DCA-AC0F-4B4D-9F11-0DB4FF5D4E50}" srcOrd="0" destOrd="0" presId="urn:microsoft.com/office/officeart/2005/8/layout/vProcess5"/>
    <dgm:cxn modelId="{0C2DF4B2-1D76-424E-AB88-FE1175ED5F50}" srcId="{721E4DF4-4D1B-4092-9D1A-7AA2AE699889}" destId="{20C7A823-ABAA-41EA-BB6A-2CD3F92E543E}" srcOrd="2" destOrd="0" parTransId="{3A68684B-A95B-449B-B678-C26D6E09E859}" sibTransId="{D5FAF85A-0334-4568-A2AE-7420FC76818E}"/>
    <dgm:cxn modelId="{85DD8DCE-7E24-4F5F-A6B9-1AC4511130C2}" type="presOf" srcId="{2544C709-12D3-4076-B05B-7BC71BA7D550}" destId="{84FE3341-D2F4-45A0-9DAA-340FAFD96793}" srcOrd="1" destOrd="0" presId="urn:microsoft.com/office/officeart/2005/8/layout/vProcess5"/>
    <dgm:cxn modelId="{F0FCFFCF-6B01-4299-9BAB-27329816C70A}" type="presOf" srcId="{C2745ACC-B98C-4B6F-8F03-BA0B68CCE85F}" destId="{B272CE8F-3889-48F9-9DCE-E507B21A36CF}" srcOrd="0" destOrd="0" presId="urn:microsoft.com/office/officeart/2005/8/layout/vProcess5"/>
    <dgm:cxn modelId="{781ABF88-04F8-4AF2-B767-7B911FE90C6E}" type="presParOf" srcId="{49461DCA-AC0F-4B4D-9F11-0DB4FF5D4E50}" destId="{CD30CDB2-2ED0-4B7A-B411-9F845DC3A1AB}" srcOrd="0" destOrd="0" presId="urn:microsoft.com/office/officeart/2005/8/layout/vProcess5"/>
    <dgm:cxn modelId="{7B31D252-452E-4CD2-8F88-C5F29E4D38AC}" type="presParOf" srcId="{49461DCA-AC0F-4B4D-9F11-0DB4FF5D4E50}" destId="{18377374-0694-4E5B-A42B-007431D4F9B1}" srcOrd="1" destOrd="0" presId="urn:microsoft.com/office/officeart/2005/8/layout/vProcess5"/>
    <dgm:cxn modelId="{6DDFF543-3B5E-4A77-A545-71473986B7F6}" type="presParOf" srcId="{49461DCA-AC0F-4B4D-9F11-0DB4FF5D4E50}" destId="{CF1A84EA-29E1-43B4-9451-2C11017EBBC1}" srcOrd="2" destOrd="0" presId="urn:microsoft.com/office/officeart/2005/8/layout/vProcess5"/>
    <dgm:cxn modelId="{999E6710-641A-47AB-9934-6B809A04FE61}" type="presParOf" srcId="{49461DCA-AC0F-4B4D-9F11-0DB4FF5D4E50}" destId="{932D5977-3E4B-457B-8B6C-BD5F1EAEAE04}" srcOrd="3" destOrd="0" presId="urn:microsoft.com/office/officeart/2005/8/layout/vProcess5"/>
    <dgm:cxn modelId="{45F7BD82-8220-433A-B4C2-F26CC4D3AEF3}" type="presParOf" srcId="{49461DCA-AC0F-4B4D-9F11-0DB4FF5D4E50}" destId="{B272CE8F-3889-48F9-9DCE-E507B21A36CF}" srcOrd="4" destOrd="0" presId="urn:microsoft.com/office/officeart/2005/8/layout/vProcess5"/>
    <dgm:cxn modelId="{49CD28A5-FAAD-4C65-BE9C-C049015F55FB}" type="presParOf" srcId="{49461DCA-AC0F-4B4D-9F11-0DB4FF5D4E50}" destId="{048CF3F6-5159-4C7E-8AFE-6022910871C2}" srcOrd="5" destOrd="0" presId="urn:microsoft.com/office/officeart/2005/8/layout/vProcess5"/>
    <dgm:cxn modelId="{B1B5708D-11E2-4BA9-BE5A-845B71EE082E}" type="presParOf" srcId="{49461DCA-AC0F-4B4D-9F11-0DB4FF5D4E50}" destId="{A0E65DA3-D8E0-48FA-AD19-584AC6630AF5}" srcOrd="6" destOrd="0" presId="urn:microsoft.com/office/officeart/2005/8/layout/vProcess5"/>
    <dgm:cxn modelId="{379AC43F-7EEF-4362-B60C-75CDF0CD54B5}" type="presParOf" srcId="{49461DCA-AC0F-4B4D-9F11-0DB4FF5D4E50}" destId="{C31753BA-087C-4007-A45E-C64F985E9A6F}" srcOrd="7" destOrd="0" presId="urn:microsoft.com/office/officeart/2005/8/layout/vProcess5"/>
    <dgm:cxn modelId="{9FD8031A-F771-4546-B40E-540D0F973694}" type="presParOf" srcId="{49461DCA-AC0F-4B4D-9F11-0DB4FF5D4E50}" destId="{71F26ACC-1010-4473-AD98-07904FD4137D}" srcOrd="8" destOrd="0" presId="urn:microsoft.com/office/officeart/2005/8/layout/vProcess5"/>
    <dgm:cxn modelId="{4FC3C1A2-E441-4D10-BE88-53EB89A53394}" type="presParOf" srcId="{49461DCA-AC0F-4B4D-9F11-0DB4FF5D4E50}" destId="{15AFE119-D9C6-4789-B061-7C9CEFCDBEC8}" srcOrd="9" destOrd="0" presId="urn:microsoft.com/office/officeart/2005/8/layout/vProcess5"/>
    <dgm:cxn modelId="{4AB6A6F2-A276-4D91-B2C7-FC6C518A90C7}" type="presParOf" srcId="{49461DCA-AC0F-4B4D-9F11-0DB4FF5D4E50}" destId="{20667035-B4D8-4DE4-87A7-298B75223DAD}" srcOrd="10" destOrd="0" presId="urn:microsoft.com/office/officeart/2005/8/layout/vProcess5"/>
    <dgm:cxn modelId="{CF7D46B9-373C-455D-8581-BAABE1A1D4BF}" type="presParOf" srcId="{49461DCA-AC0F-4B4D-9F11-0DB4FF5D4E50}" destId="{8AD69149-0886-40F9-ACFC-1E1AADFD116C}" srcOrd="11" destOrd="0" presId="urn:microsoft.com/office/officeart/2005/8/layout/vProcess5"/>
    <dgm:cxn modelId="{02A9FB20-728A-44E9-95F1-55F62C833216}" type="presParOf" srcId="{49461DCA-AC0F-4B4D-9F11-0DB4FF5D4E50}" destId="{3BEEAED5-0408-424C-9FD6-C18A1008F280}" srcOrd="12" destOrd="0" presId="urn:microsoft.com/office/officeart/2005/8/layout/vProcess5"/>
    <dgm:cxn modelId="{F7766D48-B2F7-40A2-82B3-1E7D28E68287}" type="presParOf" srcId="{49461DCA-AC0F-4B4D-9F11-0DB4FF5D4E50}" destId="{A435C799-662D-48B9-BD3C-5A8FD98BCFC9}" srcOrd="13" destOrd="0" presId="urn:microsoft.com/office/officeart/2005/8/layout/vProcess5"/>
    <dgm:cxn modelId="{BD91108A-F9D3-4356-B211-453B35795757}" type="presParOf" srcId="{49461DCA-AC0F-4B4D-9F11-0DB4FF5D4E50}" destId="{84FE3341-D2F4-45A0-9DAA-340FAFD9679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9168D6-F96D-4341-AF0C-4CD993FDCFD4}" type="doc">
      <dgm:prSet loTypeId="urn:microsoft.com/office/officeart/2005/8/layout/hProcess9" loCatId="process" qsTypeId="urn:microsoft.com/office/officeart/2005/8/quickstyle/simple5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AF09CDA0-F10A-445D-B7D5-C8AB2EC7456C}">
      <dgm:prSet custT="1"/>
      <dgm:spPr/>
      <dgm:t>
        <a:bodyPr/>
        <a:lstStyle/>
        <a:p>
          <a:r>
            <a:rPr lang="en-US" sz="2400" b="1" dirty="0">
              <a:solidFill>
                <a:schemeClr val="bg2">
                  <a:lumMod val="75000"/>
                </a:schemeClr>
              </a:solidFill>
            </a:rPr>
            <a:t>L</a:t>
          </a:r>
          <a:r>
            <a:rPr lang="en-US" sz="2000" dirty="0"/>
            <a:t>eadership </a:t>
          </a:r>
          <a:r>
            <a:rPr lang="en-US" sz="1900" dirty="0"/>
            <a:t>development</a:t>
          </a:r>
        </a:p>
      </dgm:t>
    </dgm:pt>
    <dgm:pt modelId="{EC7F90FE-B715-4DC4-8D1A-ABC53C557C53}" type="parTrans" cxnId="{B1E22ED0-2F08-4460-9D7D-9C4494DF94CC}">
      <dgm:prSet/>
      <dgm:spPr/>
      <dgm:t>
        <a:bodyPr/>
        <a:lstStyle/>
        <a:p>
          <a:endParaRPr lang="en-US"/>
        </a:p>
      </dgm:t>
    </dgm:pt>
    <dgm:pt modelId="{0A0510F5-497C-462F-AD12-FEF20DF79187}" type="sibTrans" cxnId="{B1E22ED0-2F08-4460-9D7D-9C4494DF94CC}">
      <dgm:prSet/>
      <dgm:spPr/>
      <dgm:t>
        <a:bodyPr/>
        <a:lstStyle/>
        <a:p>
          <a:endParaRPr lang="en-US"/>
        </a:p>
      </dgm:t>
    </dgm:pt>
    <dgm:pt modelId="{BDBC3A89-337A-44DB-8250-1664D6F3B900}">
      <dgm:prSet custT="1"/>
      <dgm:spPr/>
      <dgm:t>
        <a:bodyPr/>
        <a:lstStyle/>
        <a:p>
          <a:r>
            <a:rPr lang="en-US" sz="2400" b="1" dirty="0">
              <a:solidFill>
                <a:schemeClr val="bg2">
                  <a:lumMod val="75000"/>
                </a:schemeClr>
              </a:solidFill>
            </a:rPr>
            <a:t>E</a:t>
          </a:r>
          <a:r>
            <a:rPr lang="en-US" sz="2000" dirty="0"/>
            <a:t>vangelistic passion for lost people</a:t>
          </a:r>
        </a:p>
      </dgm:t>
    </dgm:pt>
    <dgm:pt modelId="{7407CBB9-4B10-40E6-BC5E-6C6141B7098D}" type="parTrans" cxnId="{746D85EF-11EE-4A9C-B876-E9F688F8A227}">
      <dgm:prSet/>
      <dgm:spPr/>
      <dgm:t>
        <a:bodyPr/>
        <a:lstStyle/>
        <a:p>
          <a:endParaRPr lang="en-US"/>
        </a:p>
      </dgm:t>
    </dgm:pt>
    <dgm:pt modelId="{69AF6B8B-ABBC-4345-818E-734C2E083C2F}" type="sibTrans" cxnId="{746D85EF-11EE-4A9C-B876-E9F688F8A227}">
      <dgm:prSet/>
      <dgm:spPr/>
      <dgm:t>
        <a:bodyPr/>
        <a:lstStyle/>
        <a:p>
          <a:endParaRPr lang="en-US"/>
        </a:p>
      </dgm:t>
    </dgm:pt>
    <dgm:pt modelId="{763B056B-03EA-46D3-BFFC-F907A311A201}">
      <dgm:prSet custT="1"/>
      <dgm:spPr/>
      <dgm:t>
        <a:bodyPr/>
        <a:lstStyle/>
        <a:p>
          <a:r>
            <a:rPr lang="en-US" sz="2400" b="1" dirty="0">
              <a:solidFill>
                <a:schemeClr val="bg2">
                  <a:lumMod val="75000"/>
                </a:schemeClr>
              </a:solidFill>
            </a:rPr>
            <a:t>F</a:t>
          </a:r>
          <a:r>
            <a:rPr lang="en-US" sz="2000" dirty="0"/>
            <a:t>ocus on the spiritual formation</a:t>
          </a:r>
        </a:p>
      </dgm:t>
    </dgm:pt>
    <dgm:pt modelId="{9873DA5E-A6AD-4857-A0CB-F0172F5F6EA7}" type="parTrans" cxnId="{67BA44EC-C1E8-48F7-9A3A-EBC762F41313}">
      <dgm:prSet/>
      <dgm:spPr/>
      <dgm:t>
        <a:bodyPr/>
        <a:lstStyle/>
        <a:p>
          <a:endParaRPr lang="en-US"/>
        </a:p>
      </dgm:t>
    </dgm:pt>
    <dgm:pt modelId="{F34A2FBF-3C22-460C-842B-8FDD49DE0E31}" type="sibTrans" cxnId="{67BA44EC-C1E8-48F7-9A3A-EBC762F41313}">
      <dgm:prSet/>
      <dgm:spPr/>
      <dgm:t>
        <a:bodyPr/>
        <a:lstStyle/>
        <a:p>
          <a:endParaRPr lang="en-US"/>
        </a:p>
      </dgm:t>
    </dgm:pt>
    <dgm:pt modelId="{78628541-2D6A-4ABD-B36D-19F46DD53F13}">
      <dgm:prSet custT="1"/>
      <dgm:spPr/>
      <dgm:t>
        <a:bodyPr/>
        <a:lstStyle/>
        <a:p>
          <a:r>
            <a:rPr lang="en-US" sz="2400" b="1" dirty="0">
              <a:solidFill>
                <a:schemeClr val="bg2">
                  <a:lumMod val="75000"/>
                </a:schemeClr>
              </a:solidFill>
            </a:rPr>
            <a:t>T</a:t>
          </a:r>
          <a:r>
            <a:rPr lang="en-US" sz="1900" dirty="0"/>
            <a:t>eachable to learn / grow spiritually and emotionally</a:t>
          </a:r>
        </a:p>
      </dgm:t>
    </dgm:pt>
    <dgm:pt modelId="{3EF27AAE-7270-4765-95D9-9567CE385ED7}" type="parTrans" cxnId="{215F4B9A-EA41-4B0A-80D5-4A195FDC0838}">
      <dgm:prSet/>
      <dgm:spPr/>
      <dgm:t>
        <a:bodyPr/>
        <a:lstStyle/>
        <a:p>
          <a:endParaRPr lang="en-US"/>
        </a:p>
      </dgm:t>
    </dgm:pt>
    <dgm:pt modelId="{7F94CDA6-BFA6-4AC8-B598-ACF21260DD28}" type="sibTrans" cxnId="{215F4B9A-EA41-4B0A-80D5-4A195FDC0838}">
      <dgm:prSet/>
      <dgm:spPr/>
      <dgm:t>
        <a:bodyPr/>
        <a:lstStyle/>
        <a:p>
          <a:endParaRPr lang="en-US"/>
        </a:p>
      </dgm:t>
    </dgm:pt>
    <dgm:pt modelId="{2AED7D5D-9DE4-46F2-91A4-B630869529DB}" type="pres">
      <dgm:prSet presAssocID="{B79168D6-F96D-4341-AF0C-4CD993FDCFD4}" presName="CompostProcess" presStyleCnt="0">
        <dgm:presLayoutVars>
          <dgm:dir/>
          <dgm:resizeHandles val="exact"/>
        </dgm:presLayoutVars>
      </dgm:prSet>
      <dgm:spPr/>
    </dgm:pt>
    <dgm:pt modelId="{66B2EB27-99B4-414C-8532-49241EFB8B7D}" type="pres">
      <dgm:prSet presAssocID="{B79168D6-F96D-4341-AF0C-4CD993FDCFD4}" presName="arrow" presStyleLbl="bgShp" presStyleIdx="0" presStyleCnt="1"/>
      <dgm:spPr/>
    </dgm:pt>
    <dgm:pt modelId="{4F97F928-3F02-455A-B12E-24A67FE20C96}" type="pres">
      <dgm:prSet presAssocID="{B79168D6-F96D-4341-AF0C-4CD993FDCFD4}" presName="linearProcess" presStyleCnt="0"/>
      <dgm:spPr/>
    </dgm:pt>
    <dgm:pt modelId="{77E55C1D-AB4E-4973-955F-736281FC2BD2}" type="pres">
      <dgm:prSet presAssocID="{AF09CDA0-F10A-445D-B7D5-C8AB2EC7456C}" presName="textNode" presStyleLbl="node1" presStyleIdx="0" presStyleCnt="4">
        <dgm:presLayoutVars>
          <dgm:bulletEnabled val="1"/>
        </dgm:presLayoutVars>
      </dgm:prSet>
      <dgm:spPr/>
    </dgm:pt>
    <dgm:pt modelId="{227B7CD7-4632-493C-83AD-530B990AA2C1}" type="pres">
      <dgm:prSet presAssocID="{0A0510F5-497C-462F-AD12-FEF20DF79187}" presName="sibTrans" presStyleCnt="0"/>
      <dgm:spPr/>
    </dgm:pt>
    <dgm:pt modelId="{1A4744EE-CBAF-419C-A8E8-FC6ED9EF70DB}" type="pres">
      <dgm:prSet presAssocID="{BDBC3A89-337A-44DB-8250-1664D6F3B900}" presName="textNode" presStyleLbl="node1" presStyleIdx="1" presStyleCnt="4">
        <dgm:presLayoutVars>
          <dgm:bulletEnabled val="1"/>
        </dgm:presLayoutVars>
      </dgm:prSet>
      <dgm:spPr/>
    </dgm:pt>
    <dgm:pt modelId="{CCEEB641-562B-41B9-A458-95DA2F7DF4DD}" type="pres">
      <dgm:prSet presAssocID="{69AF6B8B-ABBC-4345-818E-734C2E083C2F}" presName="sibTrans" presStyleCnt="0"/>
      <dgm:spPr/>
    </dgm:pt>
    <dgm:pt modelId="{EE3D3EF7-053B-45AA-8A68-196DA531DDF5}" type="pres">
      <dgm:prSet presAssocID="{763B056B-03EA-46D3-BFFC-F907A311A201}" presName="textNode" presStyleLbl="node1" presStyleIdx="2" presStyleCnt="4">
        <dgm:presLayoutVars>
          <dgm:bulletEnabled val="1"/>
        </dgm:presLayoutVars>
      </dgm:prSet>
      <dgm:spPr/>
    </dgm:pt>
    <dgm:pt modelId="{FE6296ED-84ED-4303-8A84-6480131F1F87}" type="pres">
      <dgm:prSet presAssocID="{F34A2FBF-3C22-460C-842B-8FDD49DE0E31}" presName="sibTrans" presStyleCnt="0"/>
      <dgm:spPr/>
    </dgm:pt>
    <dgm:pt modelId="{967C3BC6-ADB8-4FB0-9496-DD7776E4D2A8}" type="pres">
      <dgm:prSet presAssocID="{78628541-2D6A-4ABD-B36D-19F46DD53F13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D7988979-7C02-497B-B33B-AD7A6F521F95}" type="presOf" srcId="{AF09CDA0-F10A-445D-B7D5-C8AB2EC7456C}" destId="{77E55C1D-AB4E-4973-955F-736281FC2BD2}" srcOrd="0" destOrd="0" presId="urn:microsoft.com/office/officeart/2005/8/layout/hProcess9"/>
    <dgm:cxn modelId="{215F4B9A-EA41-4B0A-80D5-4A195FDC0838}" srcId="{B79168D6-F96D-4341-AF0C-4CD993FDCFD4}" destId="{78628541-2D6A-4ABD-B36D-19F46DD53F13}" srcOrd="3" destOrd="0" parTransId="{3EF27AAE-7270-4765-95D9-9567CE385ED7}" sibTransId="{7F94CDA6-BFA6-4AC8-B598-ACF21260DD28}"/>
    <dgm:cxn modelId="{704E02CD-BD91-43B1-BD7E-32BC1AAF98B6}" type="presOf" srcId="{763B056B-03EA-46D3-BFFC-F907A311A201}" destId="{EE3D3EF7-053B-45AA-8A68-196DA531DDF5}" srcOrd="0" destOrd="0" presId="urn:microsoft.com/office/officeart/2005/8/layout/hProcess9"/>
    <dgm:cxn modelId="{50184BCD-AA6A-4BCF-A3B2-EA1CD01FB861}" type="presOf" srcId="{BDBC3A89-337A-44DB-8250-1664D6F3B900}" destId="{1A4744EE-CBAF-419C-A8E8-FC6ED9EF70DB}" srcOrd="0" destOrd="0" presId="urn:microsoft.com/office/officeart/2005/8/layout/hProcess9"/>
    <dgm:cxn modelId="{B1E22ED0-2F08-4460-9D7D-9C4494DF94CC}" srcId="{B79168D6-F96D-4341-AF0C-4CD993FDCFD4}" destId="{AF09CDA0-F10A-445D-B7D5-C8AB2EC7456C}" srcOrd="0" destOrd="0" parTransId="{EC7F90FE-B715-4DC4-8D1A-ABC53C557C53}" sibTransId="{0A0510F5-497C-462F-AD12-FEF20DF79187}"/>
    <dgm:cxn modelId="{3BF0E3E0-01A6-462E-8560-5420E4DC7D5F}" type="presOf" srcId="{B79168D6-F96D-4341-AF0C-4CD993FDCFD4}" destId="{2AED7D5D-9DE4-46F2-91A4-B630869529DB}" srcOrd="0" destOrd="0" presId="urn:microsoft.com/office/officeart/2005/8/layout/hProcess9"/>
    <dgm:cxn modelId="{67BA44EC-C1E8-48F7-9A3A-EBC762F41313}" srcId="{B79168D6-F96D-4341-AF0C-4CD993FDCFD4}" destId="{763B056B-03EA-46D3-BFFC-F907A311A201}" srcOrd="2" destOrd="0" parTransId="{9873DA5E-A6AD-4857-A0CB-F0172F5F6EA7}" sibTransId="{F34A2FBF-3C22-460C-842B-8FDD49DE0E31}"/>
    <dgm:cxn modelId="{746D85EF-11EE-4A9C-B876-E9F688F8A227}" srcId="{B79168D6-F96D-4341-AF0C-4CD993FDCFD4}" destId="{BDBC3A89-337A-44DB-8250-1664D6F3B900}" srcOrd="1" destOrd="0" parTransId="{7407CBB9-4B10-40E6-BC5E-6C6141B7098D}" sibTransId="{69AF6B8B-ABBC-4345-818E-734C2E083C2F}"/>
    <dgm:cxn modelId="{18B072F0-BB6F-48A1-BCE1-A97E07ADCADE}" type="presOf" srcId="{78628541-2D6A-4ABD-B36D-19F46DD53F13}" destId="{967C3BC6-ADB8-4FB0-9496-DD7776E4D2A8}" srcOrd="0" destOrd="0" presId="urn:microsoft.com/office/officeart/2005/8/layout/hProcess9"/>
    <dgm:cxn modelId="{EA8B8DFE-BE3D-4645-8388-22110B33AE19}" type="presParOf" srcId="{2AED7D5D-9DE4-46F2-91A4-B630869529DB}" destId="{66B2EB27-99B4-414C-8532-49241EFB8B7D}" srcOrd="0" destOrd="0" presId="urn:microsoft.com/office/officeart/2005/8/layout/hProcess9"/>
    <dgm:cxn modelId="{498DAA93-0861-4B26-B474-14E04CB5683C}" type="presParOf" srcId="{2AED7D5D-9DE4-46F2-91A4-B630869529DB}" destId="{4F97F928-3F02-455A-B12E-24A67FE20C96}" srcOrd="1" destOrd="0" presId="urn:microsoft.com/office/officeart/2005/8/layout/hProcess9"/>
    <dgm:cxn modelId="{1567E93D-7B43-43FD-8432-E0392F6D9FF6}" type="presParOf" srcId="{4F97F928-3F02-455A-B12E-24A67FE20C96}" destId="{77E55C1D-AB4E-4973-955F-736281FC2BD2}" srcOrd="0" destOrd="0" presId="urn:microsoft.com/office/officeart/2005/8/layout/hProcess9"/>
    <dgm:cxn modelId="{2D537A93-9EA2-44E3-8B09-B44A0B12162A}" type="presParOf" srcId="{4F97F928-3F02-455A-B12E-24A67FE20C96}" destId="{227B7CD7-4632-493C-83AD-530B990AA2C1}" srcOrd="1" destOrd="0" presId="urn:microsoft.com/office/officeart/2005/8/layout/hProcess9"/>
    <dgm:cxn modelId="{F2E30F0B-49DA-48A6-8A9F-19FCBF189241}" type="presParOf" srcId="{4F97F928-3F02-455A-B12E-24A67FE20C96}" destId="{1A4744EE-CBAF-419C-A8E8-FC6ED9EF70DB}" srcOrd="2" destOrd="0" presId="urn:microsoft.com/office/officeart/2005/8/layout/hProcess9"/>
    <dgm:cxn modelId="{72B581EC-6D07-4D0D-8838-7ECB14730F65}" type="presParOf" srcId="{4F97F928-3F02-455A-B12E-24A67FE20C96}" destId="{CCEEB641-562B-41B9-A458-95DA2F7DF4DD}" srcOrd="3" destOrd="0" presId="urn:microsoft.com/office/officeart/2005/8/layout/hProcess9"/>
    <dgm:cxn modelId="{0224950A-AB35-4ED9-AD48-0D90D8BEC05E}" type="presParOf" srcId="{4F97F928-3F02-455A-B12E-24A67FE20C96}" destId="{EE3D3EF7-053B-45AA-8A68-196DA531DDF5}" srcOrd="4" destOrd="0" presId="urn:microsoft.com/office/officeart/2005/8/layout/hProcess9"/>
    <dgm:cxn modelId="{B46E9227-F431-46A1-8440-BB13F8A326F5}" type="presParOf" srcId="{4F97F928-3F02-455A-B12E-24A67FE20C96}" destId="{FE6296ED-84ED-4303-8A84-6480131F1F87}" srcOrd="5" destOrd="0" presId="urn:microsoft.com/office/officeart/2005/8/layout/hProcess9"/>
    <dgm:cxn modelId="{263AB23D-7CAD-4AC3-958E-4307E2399A75}" type="presParOf" srcId="{4F97F928-3F02-455A-B12E-24A67FE20C96}" destId="{967C3BC6-ADB8-4FB0-9496-DD7776E4D2A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8DD879-8B87-47A6-994A-2528BFF844C6}">
      <dsp:nvSpPr>
        <dsp:cNvPr id="0" name=""/>
        <dsp:cNvSpPr/>
      </dsp:nvSpPr>
      <dsp:spPr>
        <a:xfrm>
          <a:off x="0" y="0"/>
          <a:ext cx="4555152" cy="16949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Pastoral </a:t>
          </a:r>
          <a:r>
            <a:rPr lang="en-US" sz="2800" kern="1200" dirty="0">
              <a:solidFill>
                <a:schemeClr val="bg2"/>
              </a:solidFill>
            </a:rPr>
            <a:t>DUTY</a:t>
          </a:r>
          <a:r>
            <a:rPr lang="en-US" sz="2800" kern="1200" dirty="0"/>
            <a:t> in the church </a:t>
          </a:r>
          <a:br>
            <a:rPr lang="en-US" sz="2800" kern="1200" dirty="0"/>
          </a:br>
          <a:r>
            <a:rPr lang="en-US" sz="2800" kern="1200" dirty="0"/>
            <a:t>– RIGHT</a:t>
          </a:r>
        </a:p>
      </dsp:txBody>
      <dsp:txXfrm>
        <a:off x="49644" y="49644"/>
        <a:ext cx="2726143" cy="1595685"/>
      </dsp:txXfrm>
    </dsp:sp>
    <dsp:sp modelId="{EDD2D13E-FD33-4A2E-B63B-BB8AA5B207F7}">
      <dsp:nvSpPr>
        <dsp:cNvPr id="0" name=""/>
        <dsp:cNvSpPr/>
      </dsp:nvSpPr>
      <dsp:spPr>
        <a:xfrm>
          <a:off x="401925" y="1977469"/>
          <a:ext cx="4555152" cy="1694973"/>
        </a:xfrm>
        <a:prstGeom prst="roundRect">
          <a:avLst>
            <a:gd name="adj" fmla="val 10000"/>
          </a:avLst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Pastoral </a:t>
          </a:r>
          <a:r>
            <a:rPr lang="en-US" sz="2800" kern="1200" dirty="0">
              <a:solidFill>
                <a:schemeClr val="bg2"/>
              </a:solidFill>
            </a:rPr>
            <a:t>CARE</a:t>
          </a:r>
          <a:r>
            <a:rPr lang="en-US" sz="2800" kern="1200" dirty="0"/>
            <a:t> in the church </a:t>
          </a:r>
          <a:br>
            <a:rPr lang="en-US" sz="2800" kern="1200" dirty="0"/>
          </a:br>
          <a:r>
            <a:rPr lang="en-US" sz="2800" kern="1200" dirty="0"/>
            <a:t>– CENTER</a:t>
          </a:r>
        </a:p>
      </dsp:txBody>
      <dsp:txXfrm>
        <a:off x="451569" y="2027113"/>
        <a:ext cx="2952206" cy="1595685"/>
      </dsp:txXfrm>
    </dsp:sp>
    <dsp:sp modelId="{C0EE38BD-D5CE-49CE-A450-822B4EAE82D0}">
      <dsp:nvSpPr>
        <dsp:cNvPr id="0" name=""/>
        <dsp:cNvSpPr/>
      </dsp:nvSpPr>
      <dsp:spPr>
        <a:xfrm>
          <a:off x="803850" y="3954938"/>
          <a:ext cx="4555152" cy="1694973"/>
        </a:xfrm>
        <a:prstGeom prst="roundRect">
          <a:avLst>
            <a:gd name="adj" fmla="val 10000"/>
          </a:avLst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Pastoral </a:t>
          </a:r>
          <a:r>
            <a:rPr lang="en-US" sz="2800" kern="1200" dirty="0">
              <a:solidFill>
                <a:schemeClr val="bg2"/>
              </a:solidFill>
            </a:rPr>
            <a:t>MINISTRY</a:t>
          </a:r>
          <a:r>
            <a:rPr lang="en-US" sz="2800" kern="1200" dirty="0"/>
            <a:t> in the church </a:t>
          </a:r>
          <a:br>
            <a:rPr lang="en-US" sz="2800" kern="1200" dirty="0"/>
          </a:br>
          <a:r>
            <a:rPr lang="en-US" sz="2800" kern="1200" dirty="0"/>
            <a:t>- LEFT</a:t>
          </a:r>
        </a:p>
      </dsp:txBody>
      <dsp:txXfrm>
        <a:off x="853494" y="4004582"/>
        <a:ext cx="2952206" cy="1595685"/>
      </dsp:txXfrm>
    </dsp:sp>
    <dsp:sp modelId="{A917D302-2050-4541-B85F-40AAE9836A65}">
      <dsp:nvSpPr>
        <dsp:cNvPr id="0" name=""/>
        <dsp:cNvSpPr/>
      </dsp:nvSpPr>
      <dsp:spPr>
        <a:xfrm>
          <a:off x="3453419" y="1285354"/>
          <a:ext cx="1101732" cy="11017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701309" y="1285354"/>
        <a:ext cx="605952" cy="829053"/>
      </dsp:txXfrm>
    </dsp:sp>
    <dsp:sp modelId="{1D743DC9-BE81-414F-8797-8147815AAF29}">
      <dsp:nvSpPr>
        <dsp:cNvPr id="0" name=""/>
        <dsp:cNvSpPr/>
      </dsp:nvSpPr>
      <dsp:spPr>
        <a:xfrm>
          <a:off x="3855344" y="3251524"/>
          <a:ext cx="1101732" cy="11017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47198"/>
            <a:satOff val="-23816"/>
            <a:lumOff val="-251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247198"/>
              <a:satOff val="-23816"/>
              <a:lumOff val="-25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103234" y="3251524"/>
        <a:ext cx="605952" cy="8290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77374-0694-4E5B-A42B-007431D4F9B1}">
      <dsp:nvSpPr>
        <dsp:cNvPr id="0" name=""/>
        <dsp:cNvSpPr/>
      </dsp:nvSpPr>
      <dsp:spPr>
        <a:xfrm>
          <a:off x="0" y="0"/>
          <a:ext cx="5808726" cy="681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accent2"/>
              </a:solidFill>
            </a:rPr>
            <a:t>R</a:t>
          </a:r>
          <a:r>
            <a:rPr lang="en-US" sz="1800" kern="1200" dirty="0"/>
            <a:t>esponsibility over preaching God’s Word</a:t>
          </a:r>
        </a:p>
      </dsp:txBody>
      <dsp:txXfrm>
        <a:off x="19960" y="19960"/>
        <a:ext cx="4993606" cy="641574"/>
      </dsp:txXfrm>
    </dsp:sp>
    <dsp:sp modelId="{CF1A84EA-29E1-43B4-9451-2C11017EBBC1}">
      <dsp:nvSpPr>
        <dsp:cNvPr id="0" name=""/>
        <dsp:cNvSpPr/>
      </dsp:nvSpPr>
      <dsp:spPr>
        <a:xfrm>
          <a:off x="433768" y="776146"/>
          <a:ext cx="5808726" cy="681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531780"/>
                <a:satOff val="-5973"/>
                <a:lumOff val="-1275"/>
                <a:alphaOff val="0"/>
                <a:shade val="85000"/>
                <a:satMod val="130000"/>
              </a:schemeClr>
            </a:gs>
            <a:gs pos="34000">
              <a:schemeClr val="accent5">
                <a:hueOff val="531780"/>
                <a:satOff val="-5973"/>
                <a:lumOff val="-1275"/>
                <a:alphaOff val="0"/>
                <a:shade val="87000"/>
                <a:satMod val="125000"/>
              </a:schemeClr>
            </a:gs>
            <a:gs pos="70000">
              <a:schemeClr val="accent5">
                <a:hueOff val="531780"/>
                <a:satOff val="-5973"/>
                <a:lumOff val="-1275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531780"/>
                <a:satOff val="-5973"/>
                <a:lumOff val="-1275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accent2"/>
              </a:solidFill>
            </a:rPr>
            <a:t>I</a:t>
          </a:r>
          <a:r>
            <a:rPr lang="en-US" sz="1800" kern="1200" dirty="0"/>
            <a:t>ntegrity of personhood</a:t>
          </a:r>
        </a:p>
      </dsp:txBody>
      <dsp:txXfrm>
        <a:off x="453728" y="796106"/>
        <a:ext cx="4892066" cy="641574"/>
      </dsp:txXfrm>
    </dsp:sp>
    <dsp:sp modelId="{932D5977-3E4B-457B-8B6C-BD5F1EAEAE04}">
      <dsp:nvSpPr>
        <dsp:cNvPr id="0" name=""/>
        <dsp:cNvSpPr/>
      </dsp:nvSpPr>
      <dsp:spPr>
        <a:xfrm>
          <a:off x="867536" y="1552292"/>
          <a:ext cx="5808726" cy="681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063560"/>
                <a:satOff val="-11946"/>
                <a:lumOff val="-2549"/>
                <a:alphaOff val="0"/>
                <a:shade val="85000"/>
                <a:satMod val="130000"/>
              </a:schemeClr>
            </a:gs>
            <a:gs pos="34000">
              <a:schemeClr val="accent5">
                <a:hueOff val="1063560"/>
                <a:satOff val="-11946"/>
                <a:lumOff val="-2549"/>
                <a:alphaOff val="0"/>
                <a:shade val="87000"/>
                <a:satMod val="125000"/>
              </a:schemeClr>
            </a:gs>
            <a:gs pos="70000">
              <a:schemeClr val="accent5">
                <a:hueOff val="1063560"/>
                <a:satOff val="-11946"/>
                <a:lumOff val="-254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1063560"/>
                <a:satOff val="-11946"/>
                <a:lumOff val="-254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accent2"/>
              </a:solidFill>
            </a:rPr>
            <a:t>G</a:t>
          </a:r>
          <a:r>
            <a:rPr lang="en-US" sz="1800" kern="1200" dirty="0"/>
            <a:t>entle spirit to his church and his family</a:t>
          </a:r>
        </a:p>
      </dsp:txBody>
      <dsp:txXfrm>
        <a:off x="887496" y="1572252"/>
        <a:ext cx="4892066" cy="641574"/>
      </dsp:txXfrm>
    </dsp:sp>
    <dsp:sp modelId="{B272CE8F-3889-48F9-9DCE-E507B21A36CF}">
      <dsp:nvSpPr>
        <dsp:cNvPr id="0" name=""/>
        <dsp:cNvSpPr/>
      </dsp:nvSpPr>
      <dsp:spPr>
        <a:xfrm>
          <a:off x="1301305" y="2328439"/>
          <a:ext cx="5808726" cy="681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595340"/>
                <a:satOff val="-17918"/>
                <a:lumOff val="-3824"/>
                <a:alphaOff val="0"/>
                <a:shade val="85000"/>
                <a:satMod val="130000"/>
              </a:schemeClr>
            </a:gs>
            <a:gs pos="34000">
              <a:schemeClr val="accent5">
                <a:hueOff val="1595340"/>
                <a:satOff val="-17918"/>
                <a:lumOff val="-3824"/>
                <a:alphaOff val="0"/>
                <a:shade val="87000"/>
                <a:satMod val="125000"/>
              </a:schemeClr>
            </a:gs>
            <a:gs pos="70000">
              <a:schemeClr val="accent5">
                <a:hueOff val="1595340"/>
                <a:satOff val="-17918"/>
                <a:lumOff val="-382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1595340"/>
                <a:satOff val="-17918"/>
                <a:lumOff val="-382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accent2"/>
              </a:solidFill>
            </a:rPr>
            <a:t>H</a:t>
          </a:r>
          <a:r>
            <a:rPr lang="en-US" sz="1800" kern="1200" dirty="0"/>
            <a:t>onesty on financial obligations</a:t>
          </a:r>
        </a:p>
      </dsp:txBody>
      <dsp:txXfrm>
        <a:off x="1321265" y="2348399"/>
        <a:ext cx="4892066" cy="641574"/>
      </dsp:txXfrm>
    </dsp:sp>
    <dsp:sp modelId="{048CF3F6-5159-4C7E-8AFE-6022910871C2}">
      <dsp:nvSpPr>
        <dsp:cNvPr id="0" name=""/>
        <dsp:cNvSpPr/>
      </dsp:nvSpPr>
      <dsp:spPr>
        <a:xfrm>
          <a:off x="1735073" y="3104585"/>
          <a:ext cx="5808726" cy="681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127120"/>
                <a:satOff val="-23891"/>
                <a:lumOff val="-5098"/>
                <a:alphaOff val="0"/>
                <a:shade val="85000"/>
                <a:satMod val="130000"/>
              </a:schemeClr>
            </a:gs>
            <a:gs pos="34000">
              <a:schemeClr val="accent5">
                <a:hueOff val="2127120"/>
                <a:satOff val="-23891"/>
                <a:lumOff val="-5098"/>
                <a:alphaOff val="0"/>
                <a:shade val="87000"/>
                <a:satMod val="125000"/>
              </a:schemeClr>
            </a:gs>
            <a:gs pos="70000">
              <a:schemeClr val="accent5">
                <a:hueOff val="2127120"/>
                <a:satOff val="-23891"/>
                <a:lumOff val="-509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2127120"/>
                <a:satOff val="-23891"/>
                <a:lumOff val="-509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accent2"/>
              </a:solidFill>
            </a:rPr>
            <a:t>T</a:t>
          </a:r>
          <a:r>
            <a:rPr lang="en-US" sz="1800" kern="1200" dirty="0"/>
            <a:t>eaching the truth in daily walk of life and </a:t>
          </a:r>
          <a:r>
            <a:rPr lang="en-US" sz="2200" b="1" kern="1200" dirty="0">
              <a:solidFill>
                <a:schemeClr val="accent2"/>
              </a:solidFill>
            </a:rPr>
            <a:t>T</a:t>
          </a:r>
          <a:r>
            <a:rPr lang="en-US" sz="1800" kern="1200" dirty="0"/>
            <a:t>rustful leadership</a:t>
          </a:r>
        </a:p>
      </dsp:txBody>
      <dsp:txXfrm>
        <a:off x="1755033" y="3124545"/>
        <a:ext cx="4892066" cy="641574"/>
      </dsp:txXfrm>
    </dsp:sp>
    <dsp:sp modelId="{A0E65DA3-D8E0-48FA-AD19-584AC6630AF5}">
      <dsp:nvSpPr>
        <dsp:cNvPr id="0" name=""/>
        <dsp:cNvSpPr/>
      </dsp:nvSpPr>
      <dsp:spPr>
        <a:xfrm>
          <a:off x="5365754" y="497869"/>
          <a:ext cx="442971" cy="44297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5465422" y="497869"/>
        <a:ext cx="243635" cy="333336"/>
      </dsp:txXfrm>
    </dsp:sp>
    <dsp:sp modelId="{C31753BA-087C-4007-A45E-C64F985E9A6F}">
      <dsp:nvSpPr>
        <dsp:cNvPr id="0" name=""/>
        <dsp:cNvSpPr/>
      </dsp:nvSpPr>
      <dsp:spPr>
        <a:xfrm>
          <a:off x="5799523" y="1274015"/>
          <a:ext cx="442971" cy="44297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755555"/>
            <a:satOff val="-6627"/>
            <a:lumOff val="-5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5899191" y="1274015"/>
        <a:ext cx="243635" cy="333336"/>
      </dsp:txXfrm>
    </dsp:sp>
    <dsp:sp modelId="{71F26ACC-1010-4473-AD98-07904FD4137D}">
      <dsp:nvSpPr>
        <dsp:cNvPr id="0" name=""/>
        <dsp:cNvSpPr/>
      </dsp:nvSpPr>
      <dsp:spPr>
        <a:xfrm>
          <a:off x="6233291" y="2038804"/>
          <a:ext cx="442971" cy="44297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1511109"/>
            <a:satOff val="-13255"/>
            <a:lumOff val="-1055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6332959" y="2038804"/>
        <a:ext cx="243635" cy="333336"/>
      </dsp:txXfrm>
    </dsp:sp>
    <dsp:sp modelId="{15AFE119-D9C6-4789-B061-7C9CEFCDBEC8}">
      <dsp:nvSpPr>
        <dsp:cNvPr id="0" name=""/>
        <dsp:cNvSpPr/>
      </dsp:nvSpPr>
      <dsp:spPr>
        <a:xfrm>
          <a:off x="6667060" y="2822522"/>
          <a:ext cx="442971" cy="44297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2266664"/>
            <a:satOff val="-19882"/>
            <a:lumOff val="-158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6766728" y="2822522"/>
        <a:ext cx="243635" cy="3333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2EB27-99B4-414C-8532-49241EFB8B7D}">
      <dsp:nvSpPr>
        <dsp:cNvPr id="0" name=""/>
        <dsp:cNvSpPr/>
      </dsp:nvSpPr>
      <dsp:spPr>
        <a:xfrm>
          <a:off x="565784" y="0"/>
          <a:ext cx="6412230" cy="378608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E55C1D-AB4E-4973-955F-736281FC2BD2}">
      <dsp:nvSpPr>
        <dsp:cNvPr id="0" name=""/>
        <dsp:cNvSpPr/>
      </dsp:nvSpPr>
      <dsp:spPr>
        <a:xfrm>
          <a:off x="2578" y="1135824"/>
          <a:ext cx="1675254" cy="151443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2">
                  <a:lumMod val="75000"/>
                </a:schemeClr>
              </a:solidFill>
            </a:rPr>
            <a:t>L</a:t>
          </a:r>
          <a:r>
            <a:rPr lang="en-US" sz="2000" kern="1200" dirty="0"/>
            <a:t>eadership </a:t>
          </a:r>
          <a:r>
            <a:rPr lang="en-US" sz="1900" kern="1200" dirty="0"/>
            <a:t>development</a:t>
          </a:r>
        </a:p>
      </dsp:txBody>
      <dsp:txXfrm>
        <a:off x="76506" y="1209752"/>
        <a:ext cx="1527398" cy="1366576"/>
      </dsp:txXfrm>
    </dsp:sp>
    <dsp:sp modelId="{1A4744EE-CBAF-419C-A8E8-FC6ED9EF70DB}">
      <dsp:nvSpPr>
        <dsp:cNvPr id="0" name=""/>
        <dsp:cNvSpPr/>
      </dsp:nvSpPr>
      <dsp:spPr>
        <a:xfrm>
          <a:off x="1957041" y="1135824"/>
          <a:ext cx="1675254" cy="151443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2">
                  <a:lumMod val="75000"/>
                </a:schemeClr>
              </a:solidFill>
            </a:rPr>
            <a:t>E</a:t>
          </a:r>
          <a:r>
            <a:rPr lang="en-US" sz="2000" kern="1200" dirty="0"/>
            <a:t>vangelistic passion for lost people</a:t>
          </a:r>
        </a:p>
      </dsp:txBody>
      <dsp:txXfrm>
        <a:off x="2030969" y="1209752"/>
        <a:ext cx="1527398" cy="1366576"/>
      </dsp:txXfrm>
    </dsp:sp>
    <dsp:sp modelId="{EE3D3EF7-053B-45AA-8A68-196DA531DDF5}">
      <dsp:nvSpPr>
        <dsp:cNvPr id="0" name=""/>
        <dsp:cNvSpPr/>
      </dsp:nvSpPr>
      <dsp:spPr>
        <a:xfrm>
          <a:off x="3911504" y="1135824"/>
          <a:ext cx="1675254" cy="151443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2">
                  <a:lumMod val="75000"/>
                </a:schemeClr>
              </a:solidFill>
            </a:rPr>
            <a:t>F</a:t>
          </a:r>
          <a:r>
            <a:rPr lang="en-US" sz="2000" kern="1200" dirty="0"/>
            <a:t>ocus on the spiritual formation</a:t>
          </a:r>
        </a:p>
      </dsp:txBody>
      <dsp:txXfrm>
        <a:off x="3985432" y="1209752"/>
        <a:ext cx="1527398" cy="1366576"/>
      </dsp:txXfrm>
    </dsp:sp>
    <dsp:sp modelId="{967C3BC6-ADB8-4FB0-9496-DD7776E4D2A8}">
      <dsp:nvSpPr>
        <dsp:cNvPr id="0" name=""/>
        <dsp:cNvSpPr/>
      </dsp:nvSpPr>
      <dsp:spPr>
        <a:xfrm>
          <a:off x="5865967" y="1135824"/>
          <a:ext cx="1675254" cy="151443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2">
                  <a:lumMod val="75000"/>
                </a:schemeClr>
              </a:solidFill>
            </a:rPr>
            <a:t>T</a:t>
          </a:r>
          <a:r>
            <a:rPr lang="en-US" sz="1900" kern="1200" dirty="0"/>
            <a:t>eachable to learn / grow spiritually and emotionally</a:t>
          </a:r>
        </a:p>
      </dsp:txBody>
      <dsp:txXfrm>
        <a:off x="5939895" y="1209752"/>
        <a:ext cx="1527398" cy="1366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89695-2363-413B-9592-9689C6A8B83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26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2DD66-207F-4C5A-B1E4-099B2E792A2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60492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07E2B-B667-4B5C-A375-C9ADAE11C5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2453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8FF9E-395F-4AFD-A1C1-A38977462DF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18056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1407D6-264D-45D6-920A-DBAFCC704AF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65626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8D207-BDCA-49C3-BE1B-ACA07E6ADD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5820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0E5C7-3387-4989-B6A7-CE68D3D6DC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1375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5B67E-341A-476C-A9A7-C51B7DE10D0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17024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43A7-C375-43AB-9787-7114F04D0DF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34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76C467-9AD0-480B-966C-54F6958BD35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1456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FC00E-9FB0-4A7C-A323-6BB7F8D9EDB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3179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2AA505-5D78-46B2-BF2B-0305BC1E3AC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18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kim@sbc.net" TargetMode="External"/><Relationship Id="rId2" Type="http://schemas.openxmlformats.org/officeDocument/2006/relationships/hyperlink" Target="http://www.asianbaptist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91ED416-8D6F-468F-B887-EE4EE5DE3C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81200" y="762000"/>
            <a:ext cx="5791200" cy="2667000"/>
          </a:xfrm>
        </p:spPr>
        <p:txBody>
          <a:bodyPr/>
          <a:lstStyle/>
          <a:p>
            <a:r>
              <a:rPr lang="en-US" altLang="en-US" sz="4000" b="1" dirty="0">
                <a:ln>
                  <a:noFill/>
                </a:ln>
              </a:rPr>
              <a:t>Pastoral Duty </a:t>
            </a:r>
            <a:r>
              <a:rPr lang="en-US" altLang="en-US" sz="4000" b="1">
                <a:ln>
                  <a:noFill/>
                </a:ln>
              </a:rPr>
              <a:t>in the </a:t>
            </a:r>
            <a:r>
              <a:rPr lang="en-US" altLang="en-US" sz="4000" b="1" dirty="0">
                <a:ln>
                  <a:noFill/>
                </a:ln>
              </a:rPr>
              <a:t>Church</a:t>
            </a:r>
            <a:endParaRPr lang="en-US" altLang="en-US" sz="4000" dirty="0">
              <a:ln>
                <a:noFill/>
              </a:ln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B326385-9FE5-469C-BE9D-3787FF303BE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17700" y="4489450"/>
            <a:ext cx="5308600" cy="1377950"/>
          </a:xfrm>
        </p:spPr>
        <p:txBody>
          <a:bodyPr/>
          <a:lstStyle/>
          <a:p>
            <a:r>
              <a:rPr lang="en-US" altLang="en-US" dirty="0"/>
              <a:t>Dr. Paul Kim</a:t>
            </a:r>
          </a:p>
          <a:p>
            <a:r>
              <a:rPr lang="en-US" altLang="en-US" sz="1600" dirty="0"/>
              <a:t>Pastor Emeritus, Antioch Baptist Church </a:t>
            </a:r>
          </a:p>
          <a:p>
            <a:r>
              <a:rPr lang="en-US" altLang="en-US" sz="1600" dirty="0"/>
              <a:t>Cambridge, Massachusetts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10AC29B-C8BE-4CC8-B936-2497AFBDCF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sz="3100">
                <a:solidFill>
                  <a:srgbClr val="FFFFFF"/>
                </a:solidFill>
                <a:ea typeface="宋体" panose="02010600030101010101" pitchFamily="2" charset="-122"/>
              </a:rPr>
              <a:t>Overview</a:t>
            </a:r>
            <a:endParaRPr lang="en-US" altLang="en-US" sz="3100">
              <a:solidFill>
                <a:srgbClr val="FFFFFF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3317" name="Rectangle 3">
            <a:extLst>
              <a:ext uri="{FF2B5EF4-FFF2-40B4-BE49-F238E27FC236}">
                <a16:creationId xmlns:a16="http://schemas.microsoft.com/office/drawing/2014/main" id="{B2302A2D-BC9C-42AE-9D9C-5B32297FA9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396484"/>
              </p:ext>
            </p:extLst>
          </p:nvPr>
        </p:nvGraphicFramePr>
        <p:xfrm>
          <a:off x="3556396" y="639763"/>
          <a:ext cx="5359003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D030C-8079-4937-B5FF-A11ECAE84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rPr lang="en-US" dirty="0"/>
              <a:t>Pastoral DUTY in the church</a:t>
            </a:r>
            <a:br>
              <a:rPr lang="en-US" dirty="0"/>
            </a:br>
            <a:r>
              <a:rPr lang="en-US" sz="3200" b="1" dirty="0">
                <a:solidFill>
                  <a:schemeClr val="accent2"/>
                </a:solidFill>
              </a:rPr>
              <a:t>(RIGHT)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D75B19C-69F5-4952-B0AB-86EC054823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881421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418502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D030C-8079-4937-B5FF-A11ECAE84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rPr lang="en-US" dirty="0"/>
              <a:t>Pastoral CARE in the church</a:t>
            </a:r>
            <a:br>
              <a:rPr lang="en-US" dirty="0"/>
            </a:br>
            <a:r>
              <a:rPr lang="en-US" sz="3200" b="1" dirty="0">
                <a:solidFill>
                  <a:schemeClr val="accent2"/>
                </a:solidFill>
              </a:rPr>
              <a:t>(CENTER)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8654B73-397D-47D1-9972-8801C7D45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4841240" cy="402336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C</a:t>
            </a:r>
            <a:r>
              <a:rPr lang="en-US" dirty="0"/>
              <a:t>hrist-centered love and prayer life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E</a:t>
            </a:r>
            <a:r>
              <a:rPr lang="en-US" dirty="0"/>
              <a:t>ncouraging God-assigned church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N</a:t>
            </a:r>
            <a:r>
              <a:rPr lang="en-US" dirty="0"/>
              <a:t>urturing the family of God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T</a:t>
            </a:r>
            <a:r>
              <a:rPr lang="en-US" dirty="0"/>
              <a:t>eaching the Bible for abundant life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E</a:t>
            </a:r>
            <a:r>
              <a:rPr lang="en-US" dirty="0"/>
              <a:t>xamine spiritual and emotional conditions of his church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R</a:t>
            </a:r>
            <a:r>
              <a:rPr lang="en-US" dirty="0"/>
              <a:t>ebuild broken human relationships from Biblical core values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AC97B56-0A17-4E09-BF93-240A658CD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5427" y="2476158"/>
            <a:ext cx="2351332" cy="235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9580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D030C-8079-4937-B5FF-A11ECAE84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 fontScale="90000"/>
          </a:bodyPr>
          <a:lstStyle/>
          <a:p>
            <a:r>
              <a:rPr lang="en-US" dirty="0"/>
              <a:t>Pastoral MINISTRY in the church </a:t>
            </a:r>
            <a:br>
              <a:rPr lang="en-US" dirty="0"/>
            </a:b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(LEFT)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83BF7B-C7A0-46B5-8512-DE14B2A987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321686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768275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EB293B6A-5624-468D-B621-F2B5C3475A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n>
                  <a:noFill/>
                </a:ln>
              </a:rPr>
              <a:t>Questions &amp;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EE142-AFCB-4F5C-8FD0-2B0A06BC8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www.asianbaptists.org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(617) 877-1930 (cell)</a:t>
            </a:r>
          </a:p>
          <a:p>
            <a:pPr marL="0" indent="0" fontAlgn="auto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pkim@sbc.net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buFont typeface="Arial"/>
              <a:buChar char="•"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0964" name="Picture 3">
            <a:extLst>
              <a:ext uri="{FF2B5EF4-FFF2-40B4-BE49-F238E27FC236}">
                <a16:creationId xmlns:a16="http://schemas.microsoft.com/office/drawing/2014/main" id="{36CEA154-3658-48A6-9159-618402B293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4" t="41899" r="48685" b="44431"/>
          <a:stretch>
            <a:fillRect/>
          </a:stretch>
        </p:blipFill>
        <p:spPr bwMode="auto">
          <a:xfrm>
            <a:off x="381000" y="3505200"/>
            <a:ext cx="5313362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223</TotalTime>
  <Words>155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Wingdings</vt:lpstr>
      <vt:lpstr>Retrospect</vt:lpstr>
      <vt:lpstr>Pastoral Duty in the Church</vt:lpstr>
      <vt:lpstr>Overview</vt:lpstr>
      <vt:lpstr>Pastoral DUTY in the church (RIGHT)</vt:lpstr>
      <vt:lpstr>Pastoral CARE in the church (CENTER)</vt:lpstr>
      <vt:lpstr>Pastoral MINISTRY in the church  (LEFT)</vt:lpstr>
      <vt:lpstr>Questions &amp; Answers</vt:lpstr>
    </vt:vector>
  </TitlesOfParts>
  <Company>Berkland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PLANTING AND GROWTH  </dc:title>
  <dc:creator>Paul Kim</dc:creator>
  <cp:lastModifiedBy>Paul Kim</cp:lastModifiedBy>
  <cp:revision>67</cp:revision>
  <cp:lastPrinted>1601-01-01T00:00:00Z</cp:lastPrinted>
  <dcterms:created xsi:type="dcterms:W3CDTF">2003-04-07T15:56:37Z</dcterms:created>
  <dcterms:modified xsi:type="dcterms:W3CDTF">2018-06-19T23:10:16Z</dcterms:modified>
</cp:coreProperties>
</file>